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sldIdLst>
    <p:sldId id="335" r:id="rId2"/>
    <p:sldId id="273" r:id="rId3"/>
    <p:sldId id="277" r:id="rId4"/>
    <p:sldId id="270" r:id="rId5"/>
    <p:sldId id="271" r:id="rId6"/>
    <p:sldId id="267" r:id="rId7"/>
    <p:sldId id="289" r:id="rId8"/>
    <p:sldId id="333" r:id="rId9"/>
    <p:sldId id="337" r:id="rId10"/>
    <p:sldId id="338" r:id="rId11"/>
    <p:sldId id="342" r:id="rId12"/>
    <p:sldId id="276" r:id="rId13"/>
    <p:sldId id="280" r:id="rId14"/>
    <p:sldId id="261" r:id="rId15"/>
    <p:sldId id="281" r:id="rId16"/>
    <p:sldId id="288" r:id="rId17"/>
    <p:sldId id="316" r:id="rId18"/>
    <p:sldId id="314" r:id="rId19"/>
    <p:sldId id="257" r:id="rId20"/>
    <p:sldId id="315" r:id="rId21"/>
    <p:sldId id="317" r:id="rId22"/>
    <p:sldId id="318" r:id="rId23"/>
    <p:sldId id="323" r:id="rId24"/>
    <p:sldId id="324" r:id="rId25"/>
    <p:sldId id="325" r:id="rId26"/>
    <p:sldId id="331" r:id="rId27"/>
    <p:sldId id="339" r:id="rId28"/>
    <p:sldId id="330" r:id="rId29"/>
    <p:sldId id="302"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706" autoAdjust="0"/>
    <p:restoredTop sz="94660"/>
  </p:normalViewPr>
  <p:slideViewPr>
    <p:cSldViewPr snapToGrid="0">
      <p:cViewPr varScale="1">
        <p:scale>
          <a:sx n="72" d="100"/>
          <a:sy n="72" d="100"/>
        </p:scale>
        <p:origin x="468"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Z"/>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7C2D81-1CC5-4724-AE8A-723A3FAE4DAB}" type="datetimeFigureOut">
              <a:rPr lang="en-NZ" smtClean="0"/>
              <a:t>24/07/2019</a:t>
            </a:fld>
            <a:endParaRPr lang="en-NZ"/>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NZ"/>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NZ"/>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FF27336-5583-455E-B17B-7F4AE95E5780}" type="slidenum">
              <a:rPr lang="en-NZ" smtClean="0"/>
              <a:t>‹#›</a:t>
            </a:fld>
            <a:endParaRPr lang="en-NZ"/>
          </a:p>
        </p:txBody>
      </p:sp>
    </p:spTree>
    <p:extLst>
      <p:ext uri="{BB962C8B-B14F-4D97-AF65-F5344CB8AC3E}">
        <p14:creationId xmlns:p14="http://schemas.microsoft.com/office/powerpoint/2010/main" val="14454582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70042" y="3271381"/>
            <a:ext cx="3760333" cy="3355618"/>
          </a:xfrm>
        </p:spPr>
        <p:txBody>
          <a:bodyPr/>
          <a:lstStyle/>
          <a:p>
            <a:r>
              <a:rPr lang="en-NZ" dirty="0"/>
              <a:t>Our unique plants and animals define New Zealand and add immeasurable value to our culture, our identity, and our wild places. </a:t>
            </a:r>
          </a:p>
          <a:p>
            <a:endParaRPr lang="en-NZ" dirty="0"/>
          </a:p>
          <a:p>
            <a:r>
              <a:rPr lang="en-NZ" dirty="0"/>
              <a:t>About 80% of our invertebrates, 70% of our birds, 84% of our freshwater fish, and 80% of our trees, ferns and flowers plants are ours alone. </a:t>
            </a:r>
          </a:p>
          <a:p>
            <a:endParaRPr lang="en-NZ" dirty="0"/>
          </a:p>
          <a:p>
            <a:r>
              <a:rPr lang="en-NZ" dirty="0"/>
              <a:t>But due to our country’s unique natural history and the threats from introduced predators, invasive species and habitat loss, our species extinction rates are among the highest in the world.</a:t>
            </a:r>
          </a:p>
          <a:p>
            <a:endParaRPr lang="en-NZ" dirty="0"/>
          </a:p>
          <a:p>
            <a:r>
              <a:rPr lang="en-NZ" dirty="0"/>
              <a:t>In the 750 years since human arrival, at least 76 bird species have become extinct, three frogs, at least three lizards, on freshwater fish, four plants and an unknown number of invertebrate species.</a:t>
            </a:r>
          </a:p>
          <a:p>
            <a:endParaRPr lang="en-NZ" dirty="0"/>
          </a:p>
          <a:p>
            <a:r>
              <a:rPr lang="en-NZ" dirty="0"/>
              <a:t>More than 3000 of our native species are within the ‘threatened’ and ‘at risk’ categories. Around 800 of these are classified as threatened and face extinction if we don’t act promptly.</a:t>
            </a:r>
          </a:p>
          <a:p>
            <a:endParaRPr lang="en-US" dirty="0"/>
          </a:p>
          <a:p>
            <a:r>
              <a:rPr lang="en-US" dirty="0"/>
              <a:t>A</a:t>
            </a:r>
            <a:r>
              <a:rPr lang="en-NZ" dirty="0" err="1"/>
              <a:t>mongst</a:t>
            </a:r>
            <a:r>
              <a:rPr lang="en-NZ" dirty="0"/>
              <a:t> the introduced predators, possums, rats and stoats have found our native animals to be easy prey as our native animals evolved without the presence of such predators and have no defence against them. </a:t>
            </a:r>
          </a:p>
          <a:p>
            <a:endParaRPr lang="en-US" dirty="0"/>
          </a:p>
          <a:p>
            <a:r>
              <a:rPr lang="en-US" i="1" dirty="0"/>
              <a:t>[</a:t>
            </a:r>
            <a:r>
              <a:rPr lang="en-NZ" i="1" dirty="0"/>
              <a:t>Picture – </a:t>
            </a:r>
            <a:r>
              <a:rPr lang="en-NZ" i="1" dirty="0" err="1"/>
              <a:t>kōkākō</a:t>
            </a:r>
            <a:r>
              <a:rPr lang="en-NZ" i="1" dirty="0"/>
              <a:t>]</a:t>
            </a:r>
            <a:endParaRPr lang="en-US" i="1" dirty="0"/>
          </a:p>
          <a:p>
            <a:endParaRPr lang="en-NZ" dirty="0"/>
          </a:p>
        </p:txBody>
      </p:sp>
      <p:sp>
        <p:nvSpPr>
          <p:cNvPr id="4" name="Slide Number Placeholder 3"/>
          <p:cNvSpPr>
            <a:spLocks noGrp="1"/>
          </p:cNvSpPr>
          <p:nvPr>
            <p:ph type="sldNum" sz="quarter" idx="10"/>
          </p:nvPr>
        </p:nvSpPr>
        <p:spPr/>
        <p:txBody>
          <a:bodyPr/>
          <a:lstStyle/>
          <a:p>
            <a:fld id="{2EC028FE-A378-47F9-8F61-009BA312185D}" type="slidenum">
              <a:rPr lang="en-NZ" smtClean="0"/>
              <a:t>4</a:t>
            </a:fld>
            <a:endParaRPr lang="en-NZ"/>
          </a:p>
        </p:txBody>
      </p:sp>
    </p:spTree>
    <p:extLst>
      <p:ext uri="{BB962C8B-B14F-4D97-AF65-F5344CB8AC3E}">
        <p14:creationId xmlns:p14="http://schemas.microsoft.com/office/powerpoint/2010/main" val="41862767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Rot="1" noChangeAspect="1" noTextEdit="1"/>
          </p:cNvSpPr>
          <p:nvPr>
            <p:ph type="sldImg"/>
          </p:nvPr>
        </p:nvSpPr>
        <p:spPr bwMode="auto">
          <a:noFill/>
          <a:ln>
            <a:solidFill>
              <a:srgbClr val="000000"/>
            </a:solidFill>
            <a:miter lim="800000"/>
            <a:headEnd/>
            <a:tailEnd/>
          </a:ln>
        </p:spPr>
      </p:sp>
      <p:sp>
        <p:nvSpPr>
          <p:cNvPr id="23555" name="Rectangle 3"/>
          <p:cNvSpPr>
            <a:spLocks noGrp="1"/>
          </p:cNvSpPr>
          <p:nvPr>
            <p:ph type="body" idx="1"/>
          </p:nvPr>
        </p:nvSpPr>
        <p:spPr bwMode="auto">
          <a:noFill/>
        </p:spPr>
        <p:txBody>
          <a:bodyPr wrap="square" numCol="1" anchor="t" anchorCtr="0" compatLnSpc="1">
            <a:prstTxWarp prst="textNoShape">
              <a:avLst/>
            </a:prstTxWarp>
          </a:bodyPr>
          <a:lstStyle/>
          <a:p>
            <a:r>
              <a:rPr lang="en-US"/>
              <a:t>This is who we are. We are all people of the land, who identify with the land, who associate ourselves as people of our home land and sea. We are rapidly losing it.</a:t>
            </a:r>
          </a:p>
        </p:txBody>
      </p:sp>
    </p:spTree>
    <p:extLst>
      <p:ext uri="{BB962C8B-B14F-4D97-AF65-F5344CB8AC3E}">
        <p14:creationId xmlns:p14="http://schemas.microsoft.com/office/powerpoint/2010/main" val="4017507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12738" y="850900"/>
            <a:ext cx="4075112" cy="2292350"/>
          </a:xfrm>
        </p:spPr>
      </p:sp>
      <p:sp>
        <p:nvSpPr>
          <p:cNvPr id="3" name="Notes Placeholder 2"/>
          <p:cNvSpPr>
            <a:spLocks noGrp="1"/>
          </p:cNvSpPr>
          <p:nvPr>
            <p:ph type="body" idx="1"/>
          </p:nvPr>
        </p:nvSpPr>
        <p:spPr>
          <a:xfrm>
            <a:off x="470042" y="3271380"/>
            <a:ext cx="3760333" cy="3328841"/>
          </a:xfrm>
        </p:spPr>
        <p:txBody>
          <a:bodyPr/>
          <a:lstStyle/>
          <a:p>
            <a:pPr defTabSz="914152"/>
            <a:r>
              <a:rPr lang="en-US" dirty="0">
                <a:solidFill>
                  <a:prstClr val="black"/>
                </a:solidFill>
              </a:rPr>
              <a:t>On 25 July 2016, the Government committed to the goal of New Zealand being free of possums, rats and stoats by 2050.  These are the most damaging introduced predators threatening our nation’s natural taonga and economy.</a:t>
            </a:r>
            <a:endParaRPr lang="en-NZ" dirty="0">
              <a:solidFill>
                <a:prstClr val="black"/>
              </a:solidFill>
            </a:endParaRPr>
          </a:p>
          <a:p>
            <a:pPr defTabSz="914152"/>
            <a:r>
              <a:rPr lang="en-NZ" dirty="0">
                <a:solidFill>
                  <a:prstClr val="black"/>
                </a:solidFill>
              </a:rPr>
              <a:t> </a:t>
            </a:r>
          </a:p>
          <a:p>
            <a:pPr defTabSz="914152"/>
            <a:r>
              <a:rPr lang="en-US" dirty="0">
                <a:solidFill>
                  <a:prstClr val="black"/>
                </a:solidFill>
              </a:rPr>
              <a:t>The Predator Free 2050 programme will deliver huge benefits – for the social and cultural links with our environment, for our regional economies through primary industries and tourism, and for our threatened native species.</a:t>
            </a:r>
          </a:p>
          <a:p>
            <a:pPr defTabSz="914152"/>
            <a:endParaRPr lang="en-US" dirty="0">
              <a:solidFill>
                <a:prstClr val="black"/>
              </a:solidFill>
            </a:endParaRPr>
          </a:p>
          <a:p>
            <a:pPr defTabSz="914152"/>
            <a:r>
              <a:rPr lang="en-US" dirty="0">
                <a:solidFill>
                  <a:prstClr val="black"/>
                </a:solidFill>
              </a:rPr>
              <a:t>Predator Free 2050 has struck a deep chord with the people of New Zealand, reflecting our attachment to our species and landscapes.</a:t>
            </a:r>
          </a:p>
          <a:p>
            <a:pPr defTabSz="914152"/>
            <a:endParaRPr lang="en-US" dirty="0">
              <a:solidFill>
                <a:prstClr val="black"/>
              </a:solidFill>
            </a:endParaRPr>
          </a:p>
          <a:p>
            <a:pPr defTabSz="914152"/>
            <a:r>
              <a:rPr lang="en-US" dirty="0">
                <a:solidFill>
                  <a:prstClr val="black"/>
                </a:solidFill>
              </a:rPr>
              <a:t>Feedback and comment from conservationists, scientists and even political commentators has been overwhelmingly positive.</a:t>
            </a:r>
          </a:p>
          <a:p>
            <a:pPr defTabSz="914152"/>
            <a:endParaRPr lang="en-US" dirty="0">
              <a:solidFill>
                <a:prstClr val="black"/>
              </a:solidFill>
            </a:endParaRPr>
          </a:p>
          <a:p>
            <a:pPr defTabSz="914152"/>
            <a:r>
              <a:rPr lang="en-US" dirty="0">
                <a:solidFill>
                  <a:prstClr val="black"/>
                </a:solidFill>
              </a:rPr>
              <a:t>Of a predator-free New Zealand, the late Sir Paul Callahan said: “It’s crazy and ambitious, but I think it might be worth a shot.”</a:t>
            </a:r>
          </a:p>
          <a:p>
            <a:pPr defTabSz="914152"/>
            <a:endParaRPr lang="en-US" dirty="0">
              <a:solidFill>
                <a:prstClr val="black"/>
              </a:solidFill>
            </a:endParaRPr>
          </a:p>
          <a:p>
            <a:pPr defTabSz="914152"/>
            <a:r>
              <a:rPr lang="en-US" dirty="0">
                <a:solidFill>
                  <a:prstClr val="black"/>
                </a:solidFill>
              </a:rPr>
              <a:t>He also said: “This could be our Apollo programme.”</a:t>
            </a:r>
          </a:p>
          <a:p>
            <a:pPr defTabSz="914152"/>
            <a:endParaRPr lang="en-US" dirty="0">
              <a:solidFill>
                <a:prstClr val="black"/>
              </a:solidFill>
            </a:endParaRPr>
          </a:p>
          <a:p>
            <a:pPr defTabSz="914152"/>
            <a:r>
              <a:rPr lang="en-US" dirty="0">
                <a:solidFill>
                  <a:prstClr val="black"/>
                </a:solidFill>
              </a:rPr>
              <a:t>The Predator Free 2050 goal is our ‘moonshot’. Yes, it’s an aspirational goal, but it’s a goal that’s worth aiming for. </a:t>
            </a:r>
          </a:p>
          <a:p>
            <a:endParaRPr lang="en-NZ" b="0" i="1" dirty="0"/>
          </a:p>
        </p:txBody>
      </p:sp>
      <p:sp>
        <p:nvSpPr>
          <p:cNvPr id="4" name="Slide Number Placeholder 3"/>
          <p:cNvSpPr>
            <a:spLocks noGrp="1"/>
          </p:cNvSpPr>
          <p:nvPr>
            <p:ph type="sldNum" sz="quarter" idx="10"/>
          </p:nvPr>
        </p:nvSpPr>
        <p:spPr/>
        <p:txBody>
          <a:bodyPr/>
          <a:lstStyle/>
          <a:p>
            <a:fld id="{6CDC7B2E-C28E-4BA9-8BCB-BF9A87E0757E}" type="slidenum">
              <a:rPr lang="en-NZ" smtClean="0"/>
              <a:t>12</a:t>
            </a:fld>
            <a:endParaRPr lang="en-NZ" dirty="0"/>
          </a:p>
        </p:txBody>
      </p:sp>
    </p:spTree>
    <p:extLst>
      <p:ext uri="{BB962C8B-B14F-4D97-AF65-F5344CB8AC3E}">
        <p14:creationId xmlns:p14="http://schemas.microsoft.com/office/powerpoint/2010/main" val="15807765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78E2A6-6146-4A60-9774-CBDF10D81A0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NZ"/>
          </a:p>
        </p:txBody>
      </p:sp>
      <p:sp>
        <p:nvSpPr>
          <p:cNvPr id="3" name="Subtitle 2">
            <a:extLst>
              <a:ext uri="{FF2B5EF4-FFF2-40B4-BE49-F238E27FC236}">
                <a16:creationId xmlns:a16="http://schemas.microsoft.com/office/drawing/2014/main" id="{019CCA91-9D85-402B-9947-B87E9E4C4F7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NZ"/>
          </a:p>
        </p:txBody>
      </p:sp>
      <p:sp>
        <p:nvSpPr>
          <p:cNvPr id="4" name="Date Placeholder 3">
            <a:extLst>
              <a:ext uri="{FF2B5EF4-FFF2-40B4-BE49-F238E27FC236}">
                <a16:creationId xmlns:a16="http://schemas.microsoft.com/office/drawing/2014/main" id="{061A9CF5-E5B1-4F12-8E3B-4EEF971CC3B0}"/>
              </a:ext>
            </a:extLst>
          </p:cNvPr>
          <p:cNvSpPr>
            <a:spLocks noGrp="1"/>
          </p:cNvSpPr>
          <p:nvPr>
            <p:ph type="dt" sz="half" idx="10"/>
          </p:nvPr>
        </p:nvSpPr>
        <p:spPr/>
        <p:txBody>
          <a:bodyPr/>
          <a:lstStyle/>
          <a:p>
            <a:fld id="{0AA8100C-14C0-4E24-B801-C46F5ED37C1B}" type="datetimeFigureOut">
              <a:rPr lang="en-NZ" smtClean="0"/>
              <a:t>24/07/2019</a:t>
            </a:fld>
            <a:endParaRPr lang="en-NZ"/>
          </a:p>
        </p:txBody>
      </p:sp>
      <p:sp>
        <p:nvSpPr>
          <p:cNvPr id="5" name="Footer Placeholder 4">
            <a:extLst>
              <a:ext uri="{FF2B5EF4-FFF2-40B4-BE49-F238E27FC236}">
                <a16:creationId xmlns:a16="http://schemas.microsoft.com/office/drawing/2014/main" id="{CE3DEFF4-1124-42CD-A20D-BF14B385EE42}"/>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78E12BAD-E86C-4996-B4CC-30346D4DA7FF}"/>
              </a:ext>
            </a:extLst>
          </p:cNvPr>
          <p:cNvSpPr>
            <a:spLocks noGrp="1"/>
          </p:cNvSpPr>
          <p:nvPr>
            <p:ph type="sldNum" sz="quarter" idx="12"/>
          </p:nvPr>
        </p:nvSpPr>
        <p:spPr/>
        <p:txBody>
          <a:bodyPr/>
          <a:lstStyle/>
          <a:p>
            <a:fld id="{B3C22E77-EB9B-4A56-81DA-235D14651BCA}" type="slidenum">
              <a:rPr lang="en-NZ" smtClean="0"/>
              <a:t>‹#›</a:t>
            </a:fld>
            <a:endParaRPr lang="en-NZ"/>
          </a:p>
        </p:txBody>
      </p:sp>
    </p:spTree>
    <p:extLst>
      <p:ext uri="{BB962C8B-B14F-4D97-AF65-F5344CB8AC3E}">
        <p14:creationId xmlns:p14="http://schemas.microsoft.com/office/powerpoint/2010/main" val="1085059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B8955F-6EEE-4751-A024-CC3BD7C7B2B4}"/>
              </a:ext>
            </a:extLst>
          </p:cNvPr>
          <p:cNvSpPr>
            <a:spLocks noGrp="1"/>
          </p:cNvSpPr>
          <p:nvPr>
            <p:ph type="title"/>
          </p:nvPr>
        </p:nvSpPr>
        <p:spPr/>
        <p:txBody>
          <a:bodyPr/>
          <a:lstStyle/>
          <a:p>
            <a:r>
              <a:rPr lang="en-US"/>
              <a:t>Click to edit Master title style</a:t>
            </a:r>
            <a:endParaRPr lang="en-NZ"/>
          </a:p>
        </p:txBody>
      </p:sp>
      <p:sp>
        <p:nvSpPr>
          <p:cNvPr id="3" name="Vertical Text Placeholder 2">
            <a:extLst>
              <a:ext uri="{FF2B5EF4-FFF2-40B4-BE49-F238E27FC236}">
                <a16:creationId xmlns:a16="http://schemas.microsoft.com/office/drawing/2014/main" id="{C7C263C3-6B15-49DA-9CF4-EB6AFCC84948}"/>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692A350E-4AF2-41B5-A877-2013B7DC1CF2}"/>
              </a:ext>
            </a:extLst>
          </p:cNvPr>
          <p:cNvSpPr>
            <a:spLocks noGrp="1"/>
          </p:cNvSpPr>
          <p:nvPr>
            <p:ph type="dt" sz="half" idx="10"/>
          </p:nvPr>
        </p:nvSpPr>
        <p:spPr/>
        <p:txBody>
          <a:bodyPr/>
          <a:lstStyle/>
          <a:p>
            <a:fld id="{0AA8100C-14C0-4E24-B801-C46F5ED37C1B}" type="datetimeFigureOut">
              <a:rPr lang="en-NZ" smtClean="0"/>
              <a:t>24/07/2019</a:t>
            </a:fld>
            <a:endParaRPr lang="en-NZ"/>
          </a:p>
        </p:txBody>
      </p:sp>
      <p:sp>
        <p:nvSpPr>
          <p:cNvPr id="5" name="Footer Placeholder 4">
            <a:extLst>
              <a:ext uri="{FF2B5EF4-FFF2-40B4-BE49-F238E27FC236}">
                <a16:creationId xmlns:a16="http://schemas.microsoft.com/office/drawing/2014/main" id="{356556C9-39E5-4E63-B1BA-A5DA52EA08A3}"/>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784637A0-86D0-41F3-8271-DBFA016C9E20}"/>
              </a:ext>
            </a:extLst>
          </p:cNvPr>
          <p:cNvSpPr>
            <a:spLocks noGrp="1"/>
          </p:cNvSpPr>
          <p:nvPr>
            <p:ph type="sldNum" sz="quarter" idx="12"/>
          </p:nvPr>
        </p:nvSpPr>
        <p:spPr/>
        <p:txBody>
          <a:bodyPr/>
          <a:lstStyle/>
          <a:p>
            <a:fld id="{B3C22E77-EB9B-4A56-81DA-235D14651BCA}" type="slidenum">
              <a:rPr lang="en-NZ" smtClean="0"/>
              <a:t>‹#›</a:t>
            </a:fld>
            <a:endParaRPr lang="en-NZ"/>
          </a:p>
        </p:txBody>
      </p:sp>
    </p:spTree>
    <p:extLst>
      <p:ext uri="{BB962C8B-B14F-4D97-AF65-F5344CB8AC3E}">
        <p14:creationId xmlns:p14="http://schemas.microsoft.com/office/powerpoint/2010/main" val="3041548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F69A672-4781-44A3-A892-1A2731E8103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NZ"/>
          </a:p>
        </p:txBody>
      </p:sp>
      <p:sp>
        <p:nvSpPr>
          <p:cNvPr id="3" name="Vertical Text Placeholder 2">
            <a:extLst>
              <a:ext uri="{FF2B5EF4-FFF2-40B4-BE49-F238E27FC236}">
                <a16:creationId xmlns:a16="http://schemas.microsoft.com/office/drawing/2014/main" id="{8494AF53-52A5-489D-A64A-643BF55E8767}"/>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E6CB78D4-AB77-4838-821F-B58B47D8FA02}"/>
              </a:ext>
            </a:extLst>
          </p:cNvPr>
          <p:cNvSpPr>
            <a:spLocks noGrp="1"/>
          </p:cNvSpPr>
          <p:nvPr>
            <p:ph type="dt" sz="half" idx="10"/>
          </p:nvPr>
        </p:nvSpPr>
        <p:spPr/>
        <p:txBody>
          <a:bodyPr/>
          <a:lstStyle/>
          <a:p>
            <a:fld id="{0AA8100C-14C0-4E24-B801-C46F5ED37C1B}" type="datetimeFigureOut">
              <a:rPr lang="en-NZ" smtClean="0"/>
              <a:t>24/07/2019</a:t>
            </a:fld>
            <a:endParaRPr lang="en-NZ"/>
          </a:p>
        </p:txBody>
      </p:sp>
      <p:sp>
        <p:nvSpPr>
          <p:cNvPr id="5" name="Footer Placeholder 4">
            <a:extLst>
              <a:ext uri="{FF2B5EF4-FFF2-40B4-BE49-F238E27FC236}">
                <a16:creationId xmlns:a16="http://schemas.microsoft.com/office/drawing/2014/main" id="{C8F61C6E-05D3-4721-9BFC-EFCD3DDD3B9D}"/>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C38365C2-92EB-4FBF-A88B-16A3D12F0DD8}"/>
              </a:ext>
            </a:extLst>
          </p:cNvPr>
          <p:cNvSpPr>
            <a:spLocks noGrp="1"/>
          </p:cNvSpPr>
          <p:nvPr>
            <p:ph type="sldNum" sz="quarter" idx="12"/>
          </p:nvPr>
        </p:nvSpPr>
        <p:spPr/>
        <p:txBody>
          <a:bodyPr/>
          <a:lstStyle/>
          <a:p>
            <a:fld id="{B3C22E77-EB9B-4A56-81DA-235D14651BCA}" type="slidenum">
              <a:rPr lang="en-NZ" smtClean="0"/>
              <a:t>‹#›</a:t>
            </a:fld>
            <a:endParaRPr lang="en-NZ"/>
          </a:p>
        </p:txBody>
      </p:sp>
    </p:spTree>
    <p:extLst>
      <p:ext uri="{BB962C8B-B14F-4D97-AF65-F5344CB8AC3E}">
        <p14:creationId xmlns:p14="http://schemas.microsoft.com/office/powerpoint/2010/main" val="37785161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8682BB-D384-4417-8C49-8B351501ECE5}"/>
              </a:ext>
            </a:extLst>
          </p:cNvPr>
          <p:cNvSpPr>
            <a:spLocks noGrp="1"/>
          </p:cNvSpPr>
          <p:nvPr>
            <p:ph type="title"/>
          </p:nvPr>
        </p:nvSpPr>
        <p:spPr/>
        <p:txBody>
          <a:bodyPr/>
          <a:lstStyle/>
          <a:p>
            <a:r>
              <a:rPr lang="en-US"/>
              <a:t>Click to edit Master title style</a:t>
            </a:r>
            <a:endParaRPr lang="en-NZ"/>
          </a:p>
        </p:txBody>
      </p:sp>
      <p:sp>
        <p:nvSpPr>
          <p:cNvPr id="3" name="Content Placeholder 2">
            <a:extLst>
              <a:ext uri="{FF2B5EF4-FFF2-40B4-BE49-F238E27FC236}">
                <a16:creationId xmlns:a16="http://schemas.microsoft.com/office/drawing/2014/main" id="{308FCB6F-C036-4BBF-98A9-5D23BC249FD8}"/>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9C2FEF36-5D5F-43EE-82E0-82054D0B9221}"/>
              </a:ext>
            </a:extLst>
          </p:cNvPr>
          <p:cNvSpPr>
            <a:spLocks noGrp="1"/>
          </p:cNvSpPr>
          <p:nvPr>
            <p:ph type="dt" sz="half" idx="10"/>
          </p:nvPr>
        </p:nvSpPr>
        <p:spPr/>
        <p:txBody>
          <a:bodyPr/>
          <a:lstStyle/>
          <a:p>
            <a:fld id="{0AA8100C-14C0-4E24-B801-C46F5ED37C1B}" type="datetimeFigureOut">
              <a:rPr lang="en-NZ" smtClean="0"/>
              <a:t>24/07/2019</a:t>
            </a:fld>
            <a:endParaRPr lang="en-NZ"/>
          </a:p>
        </p:txBody>
      </p:sp>
      <p:sp>
        <p:nvSpPr>
          <p:cNvPr id="5" name="Footer Placeholder 4">
            <a:extLst>
              <a:ext uri="{FF2B5EF4-FFF2-40B4-BE49-F238E27FC236}">
                <a16:creationId xmlns:a16="http://schemas.microsoft.com/office/drawing/2014/main" id="{EB53CA51-B941-4BCE-AFDE-E04C8FD45029}"/>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1E653933-67B6-4F11-A890-B5BC1BDD10CF}"/>
              </a:ext>
            </a:extLst>
          </p:cNvPr>
          <p:cNvSpPr>
            <a:spLocks noGrp="1"/>
          </p:cNvSpPr>
          <p:nvPr>
            <p:ph type="sldNum" sz="quarter" idx="12"/>
          </p:nvPr>
        </p:nvSpPr>
        <p:spPr/>
        <p:txBody>
          <a:bodyPr/>
          <a:lstStyle/>
          <a:p>
            <a:fld id="{B3C22E77-EB9B-4A56-81DA-235D14651BCA}" type="slidenum">
              <a:rPr lang="en-NZ" smtClean="0"/>
              <a:t>‹#›</a:t>
            </a:fld>
            <a:endParaRPr lang="en-NZ"/>
          </a:p>
        </p:txBody>
      </p:sp>
    </p:spTree>
    <p:extLst>
      <p:ext uri="{BB962C8B-B14F-4D97-AF65-F5344CB8AC3E}">
        <p14:creationId xmlns:p14="http://schemas.microsoft.com/office/powerpoint/2010/main" val="16606655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D4C104-D1A9-47F3-B0B6-0615658D99A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NZ"/>
          </a:p>
        </p:txBody>
      </p:sp>
      <p:sp>
        <p:nvSpPr>
          <p:cNvPr id="3" name="Text Placeholder 2">
            <a:extLst>
              <a:ext uri="{FF2B5EF4-FFF2-40B4-BE49-F238E27FC236}">
                <a16:creationId xmlns:a16="http://schemas.microsoft.com/office/drawing/2014/main" id="{9982D2B6-A79C-49D8-AC6A-6CDD7D57F61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315E5D1-9C7C-4090-BD18-3AC8FE5F1069}"/>
              </a:ext>
            </a:extLst>
          </p:cNvPr>
          <p:cNvSpPr>
            <a:spLocks noGrp="1"/>
          </p:cNvSpPr>
          <p:nvPr>
            <p:ph type="dt" sz="half" idx="10"/>
          </p:nvPr>
        </p:nvSpPr>
        <p:spPr/>
        <p:txBody>
          <a:bodyPr/>
          <a:lstStyle/>
          <a:p>
            <a:fld id="{0AA8100C-14C0-4E24-B801-C46F5ED37C1B}" type="datetimeFigureOut">
              <a:rPr lang="en-NZ" smtClean="0"/>
              <a:t>24/07/2019</a:t>
            </a:fld>
            <a:endParaRPr lang="en-NZ"/>
          </a:p>
        </p:txBody>
      </p:sp>
      <p:sp>
        <p:nvSpPr>
          <p:cNvPr id="5" name="Footer Placeholder 4">
            <a:extLst>
              <a:ext uri="{FF2B5EF4-FFF2-40B4-BE49-F238E27FC236}">
                <a16:creationId xmlns:a16="http://schemas.microsoft.com/office/drawing/2014/main" id="{22CF8007-A057-44D4-AFB8-1E49D448F663}"/>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8E401320-9B38-48B2-8A95-80AB53970451}"/>
              </a:ext>
            </a:extLst>
          </p:cNvPr>
          <p:cNvSpPr>
            <a:spLocks noGrp="1"/>
          </p:cNvSpPr>
          <p:nvPr>
            <p:ph type="sldNum" sz="quarter" idx="12"/>
          </p:nvPr>
        </p:nvSpPr>
        <p:spPr/>
        <p:txBody>
          <a:bodyPr/>
          <a:lstStyle/>
          <a:p>
            <a:fld id="{B3C22E77-EB9B-4A56-81DA-235D14651BCA}" type="slidenum">
              <a:rPr lang="en-NZ" smtClean="0"/>
              <a:t>‹#›</a:t>
            </a:fld>
            <a:endParaRPr lang="en-NZ"/>
          </a:p>
        </p:txBody>
      </p:sp>
    </p:spTree>
    <p:extLst>
      <p:ext uri="{BB962C8B-B14F-4D97-AF65-F5344CB8AC3E}">
        <p14:creationId xmlns:p14="http://schemas.microsoft.com/office/powerpoint/2010/main" val="30110893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0112D1-B221-4C08-BA66-9032672757E1}"/>
              </a:ext>
            </a:extLst>
          </p:cNvPr>
          <p:cNvSpPr>
            <a:spLocks noGrp="1"/>
          </p:cNvSpPr>
          <p:nvPr>
            <p:ph type="title"/>
          </p:nvPr>
        </p:nvSpPr>
        <p:spPr/>
        <p:txBody>
          <a:bodyPr/>
          <a:lstStyle/>
          <a:p>
            <a:r>
              <a:rPr lang="en-US"/>
              <a:t>Click to edit Master title style</a:t>
            </a:r>
            <a:endParaRPr lang="en-NZ"/>
          </a:p>
        </p:txBody>
      </p:sp>
      <p:sp>
        <p:nvSpPr>
          <p:cNvPr id="3" name="Content Placeholder 2">
            <a:extLst>
              <a:ext uri="{FF2B5EF4-FFF2-40B4-BE49-F238E27FC236}">
                <a16:creationId xmlns:a16="http://schemas.microsoft.com/office/drawing/2014/main" id="{1A92CF74-2D78-4DB1-9BA7-79B33E1E07B3}"/>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Content Placeholder 3">
            <a:extLst>
              <a:ext uri="{FF2B5EF4-FFF2-40B4-BE49-F238E27FC236}">
                <a16:creationId xmlns:a16="http://schemas.microsoft.com/office/drawing/2014/main" id="{D6952997-B160-44E6-BA08-A3569B9CDE28}"/>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Date Placeholder 4">
            <a:extLst>
              <a:ext uri="{FF2B5EF4-FFF2-40B4-BE49-F238E27FC236}">
                <a16:creationId xmlns:a16="http://schemas.microsoft.com/office/drawing/2014/main" id="{F456B383-D6AD-46A5-BB9C-0820472D2F2A}"/>
              </a:ext>
            </a:extLst>
          </p:cNvPr>
          <p:cNvSpPr>
            <a:spLocks noGrp="1"/>
          </p:cNvSpPr>
          <p:nvPr>
            <p:ph type="dt" sz="half" idx="10"/>
          </p:nvPr>
        </p:nvSpPr>
        <p:spPr/>
        <p:txBody>
          <a:bodyPr/>
          <a:lstStyle/>
          <a:p>
            <a:fld id="{0AA8100C-14C0-4E24-B801-C46F5ED37C1B}" type="datetimeFigureOut">
              <a:rPr lang="en-NZ" smtClean="0"/>
              <a:t>24/07/2019</a:t>
            </a:fld>
            <a:endParaRPr lang="en-NZ"/>
          </a:p>
        </p:txBody>
      </p:sp>
      <p:sp>
        <p:nvSpPr>
          <p:cNvPr id="6" name="Footer Placeholder 5">
            <a:extLst>
              <a:ext uri="{FF2B5EF4-FFF2-40B4-BE49-F238E27FC236}">
                <a16:creationId xmlns:a16="http://schemas.microsoft.com/office/drawing/2014/main" id="{6FFA450A-84CE-4BFC-A84D-5884980206FD}"/>
              </a:ext>
            </a:extLst>
          </p:cNvPr>
          <p:cNvSpPr>
            <a:spLocks noGrp="1"/>
          </p:cNvSpPr>
          <p:nvPr>
            <p:ph type="ftr" sz="quarter" idx="11"/>
          </p:nvPr>
        </p:nvSpPr>
        <p:spPr/>
        <p:txBody>
          <a:bodyPr/>
          <a:lstStyle/>
          <a:p>
            <a:endParaRPr lang="en-NZ"/>
          </a:p>
        </p:txBody>
      </p:sp>
      <p:sp>
        <p:nvSpPr>
          <p:cNvPr id="7" name="Slide Number Placeholder 6">
            <a:extLst>
              <a:ext uri="{FF2B5EF4-FFF2-40B4-BE49-F238E27FC236}">
                <a16:creationId xmlns:a16="http://schemas.microsoft.com/office/drawing/2014/main" id="{B15BFD07-5F75-436E-BFC1-ED6682A81365}"/>
              </a:ext>
            </a:extLst>
          </p:cNvPr>
          <p:cNvSpPr>
            <a:spLocks noGrp="1"/>
          </p:cNvSpPr>
          <p:nvPr>
            <p:ph type="sldNum" sz="quarter" idx="12"/>
          </p:nvPr>
        </p:nvSpPr>
        <p:spPr/>
        <p:txBody>
          <a:bodyPr/>
          <a:lstStyle/>
          <a:p>
            <a:fld id="{B3C22E77-EB9B-4A56-81DA-235D14651BCA}" type="slidenum">
              <a:rPr lang="en-NZ" smtClean="0"/>
              <a:t>‹#›</a:t>
            </a:fld>
            <a:endParaRPr lang="en-NZ"/>
          </a:p>
        </p:txBody>
      </p:sp>
    </p:spTree>
    <p:extLst>
      <p:ext uri="{BB962C8B-B14F-4D97-AF65-F5344CB8AC3E}">
        <p14:creationId xmlns:p14="http://schemas.microsoft.com/office/powerpoint/2010/main" val="38662100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0AF166-30BA-497E-99BC-1A2B427063D5}"/>
              </a:ext>
            </a:extLst>
          </p:cNvPr>
          <p:cNvSpPr>
            <a:spLocks noGrp="1"/>
          </p:cNvSpPr>
          <p:nvPr>
            <p:ph type="title"/>
          </p:nvPr>
        </p:nvSpPr>
        <p:spPr>
          <a:xfrm>
            <a:off x="839788" y="365125"/>
            <a:ext cx="10515600" cy="1325563"/>
          </a:xfrm>
        </p:spPr>
        <p:txBody>
          <a:bodyPr/>
          <a:lstStyle/>
          <a:p>
            <a:r>
              <a:rPr lang="en-US"/>
              <a:t>Click to edit Master title style</a:t>
            </a:r>
            <a:endParaRPr lang="en-NZ"/>
          </a:p>
        </p:txBody>
      </p:sp>
      <p:sp>
        <p:nvSpPr>
          <p:cNvPr id="3" name="Text Placeholder 2">
            <a:extLst>
              <a:ext uri="{FF2B5EF4-FFF2-40B4-BE49-F238E27FC236}">
                <a16:creationId xmlns:a16="http://schemas.microsoft.com/office/drawing/2014/main" id="{5AA86DAF-1079-43AB-B304-1C277AC76C3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245EF7D-EE5B-4432-AB34-E51B2DB33203}"/>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Text Placeholder 4">
            <a:extLst>
              <a:ext uri="{FF2B5EF4-FFF2-40B4-BE49-F238E27FC236}">
                <a16:creationId xmlns:a16="http://schemas.microsoft.com/office/drawing/2014/main" id="{CED5A363-560C-4420-8DF0-1EF3FE18B69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8409C2D-F1CB-4B92-AF6C-8D4DE6F062FE}"/>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7" name="Date Placeholder 6">
            <a:extLst>
              <a:ext uri="{FF2B5EF4-FFF2-40B4-BE49-F238E27FC236}">
                <a16:creationId xmlns:a16="http://schemas.microsoft.com/office/drawing/2014/main" id="{31EDE4D9-CE55-41BA-A0B4-83547D3BBC4F}"/>
              </a:ext>
            </a:extLst>
          </p:cNvPr>
          <p:cNvSpPr>
            <a:spLocks noGrp="1"/>
          </p:cNvSpPr>
          <p:nvPr>
            <p:ph type="dt" sz="half" idx="10"/>
          </p:nvPr>
        </p:nvSpPr>
        <p:spPr/>
        <p:txBody>
          <a:bodyPr/>
          <a:lstStyle/>
          <a:p>
            <a:fld id="{0AA8100C-14C0-4E24-B801-C46F5ED37C1B}" type="datetimeFigureOut">
              <a:rPr lang="en-NZ" smtClean="0"/>
              <a:t>24/07/2019</a:t>
            </a:fld>
            <a:endParaRPr lang="en-NZ"/>
          </a:p>
        </p:txBody>
      </p:sp>
      <p:sp>
        <p:nvSpPr>
          <p:cNvPr id="8" name="Footer Placeholder 7">
            <a:extLst>
              <a:ext uri="{FF2B5EF4-FFF2-40B4-BE49-F238E27FC236}">
                <a16:creationId xmlns:a16="http://schemas.microsoft.com/office/drawing/2014/main" id="{7E804E67-8771-4C74-B947-A977C2098B11}"/>
              </a:ext>
            </a:extLst>
          </p:cNvPr>
          <p:cNvSpPr>
            <a:spLocks noGrp="1"/>
          </p:cNvSpPr>
          <p:nvPr>
            <p:ph type="ftr" sz="quarter" idx="11"/>
          </p:nvPr>
        </p:nvSpPr>
        <p:spPr/>
        <p:txBody>
          <a:bodyPr/>
          <a:lstStyle/>
          <a:p>
            <a:endParaRPr lang="en-NZ"/>
          </a:p>
        </p:txBody>
      </p:sp>
      <p:sp>
        <p:nvSpPr>
          <p:cNvPr id="9" name="Slide Number Placeholder 8">
            <a:extLst>
              <a:ext uri="{FF2B5EF4-FFF2-40B4-BE49-F238E27FC236}">
                <a16:creationId xmlns:a16="http://schemas.microsoft.com/office/drawing/2014/main" id="{47A89D4F-94F9-4D54-B1F7-0D91CC0EC97A}"/>
              </a:ext>
            </a:extLst>
          </p:cNvPr>
          <p:cNvSpPr>
            <a:spLocks noGrp="1"/>
          </p:cNvSpPr>
          <p:nvPr>
            <p:ph type="sldNum" sz="quarter" idx="12"/>
          </p:nvPr>
        </p:nvSpPr>
        <p:spPr/>
        <p:txBody>
          <a:bodyPr/>
          <a:lstStyle/>
          <a:p>
            <a:fld id="{B3C22E77-EB9B-4A56-81DA-235D14651BCA}" type="slidenum">
              <a:rPr lang="en-NZ" smtClean="0"/>
              <a:t>‹#›</a:t>
            </a:fld>
            <a:endParaRPr lang="en-NZ"/>
          </a:p>
        </p:txBody>
      </p:sp>
    </p:spTree>
    <p:extLst>
      <p:ext uri="{BB962C8B-B14F-4D97-AF65-F5344CB8AC3E}">
        <p14:creationId xmlns:p14="http://schemas.microsoft.com/office/powerpoint/2010/main" val="8993548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47839-8174-472F-AE47-B24690771849}"/>
              </a:ext>
            </a:extLst>
          </p:cNvPr>
          <p:cNvSpPr>
            <a:spLocks noGrp="1"/>
          </p:cNvSpPr>
          <p:nvPr>
            <p:ph type="title"/>
          </p:nvPr>
        </p:nvSpPr>
        <p:spPr/>
        <p:txBody>
          <a:bodyPr/>
          <a:lstStyle/>
          <a:p>
            <a:r>
              <a:rPr lang="en-US"/>
              <a:t>Click to edit Master title style</a:t>
            </a:r>
            <a:endParaRPr lang="en-NZ"/>
          </a:p>
        </p:txBody>
      </p:sp>
      <p:sp>
        <p:nvSpPr>
          <p:cNvPr id="3" name="Date Placeholder 2">
            <a:extLst>
              <a:ext uri="{FF2B5EF4-FFF2-40B4-BE49-F238E27FC236}">
                <a16:creationId xmlns:a16="http://schemas.microsoft.com/office/drawing/2014/main" id="{FD04CD1D-5DE9-418E-B901-C55EF864C93E}"/>
              </a:ext>
            </a:extLst>
          </p:cNvPr>
          <p:cNvSpPr>
            <a:spLocks noGrp="1"/>
          </p:cNvSpPr>
          <p:nvPr>
            <p:ph type="dt" sz="half" idx="10"/>
          </p:nvPr>
        </p:nvSpPr>
        <p:spPr/>
        <p:txBody>
          <a:bodyPr/>
          <a:lstStyle/>
          <a:p>
            <a:fld id="{0AA8100C-14C0-4E24-B801-C46F5ED37C1B}" type="datetimeFigureOut">
              <a:rPr lang="en-NZ" smtClean="0"/>
              <a:t>24/07/2019</a:t>
            </a:fld>
            <a:endParaRPr lang="en-NZ"/>
          </a:p>
        </p:txBody>
      </p:sp>
      <p:sp>
        <p:nvSpPr>
          <p:cNvPr id="4" name="Footer Placeholder 3">
            <a:extLst>
              <a:ext uri="{FF2B5EF4-FFF2-40B4-BE49-F238E27FC236}">
                <a16:creationId xmlns:a16="http://schemas.microsoft.com/office/drawing/2014/main" id="{C0D3C18F-2C98-4130-830A-B540E77A4513}"/>
              </a:ext>
            </a:extLst>
          </p:cNvPr>
          <p:cNvSpPr>
            <a:spLocks noGrp="1"/>
          </p:cNvSpPr>
          <p:nvPr>
            <p:ph type="ftr" sz="quarter" idx="11"/>
          </p:nvPr>
        </p:nvSpPr>
        <p:spPr/>
        <p:txBody>
          <a:bodyPr/>
          <a:lstStyle/>
          <a:p>
            <a:endParaRPr lang="en-NZ"/>
          </a:p>
        </p:txBody>
      </p:sp>
      <p:sp>
        <p:nvSpPr>
          <p:cNvPr id="5" name="Slide Number Placeholder 4">
            <a:extLst>
              <a:ext uri="{FF2B5EF4-FFF2-40B4-BE49-F238E27FC236}">
                <a16:creationId xmlns:a16="http://schemas.microsoft.com/office/drawing/2014/main" id="{F4E84BA3-C1CF-424E-B20A-61FA420B0EB8}"/>
              </a:ext>
            </a:extLst>
          </p:cNvPr>
          <p:cNvSpPr>
            <a:spLocks noGrp="1"/>
          </p:cNvSpPr>
          <p:nvPr>
            <p:ph type="sldNum" sz="quarter" idx="12"/>
          </p:nvPr>
        </p:nvSpPr>
        <p:spPr/>
        <p:txBody>
          <a:bodyPr/>
          <a:lstStyle/>
          <a:p>
            <a:fld id="{B3C22E77-EB9B-4A56-81DA-235D14651BCA}" type="slidenum">
              <a:rPr lang="en-NZ" smtClean="0"/>
              <a:t>‹#›</a:t>
            </a:fld>
            <a:endParaRPr lang="en-NZ"/>
          </a:p>
        </p:txBody>
      </p:sp>
    </p:spTree>
    <p:extLst>
      <p:ext uri="{BB962C8B-B14F-4D97-AF65-F5344CB8AC3E}">
        <p14:creationId xmlns:p14="http://schemas.microsoft.com/office/powerpoint/2010/main" val="41866494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779CAF1-C586-4B14-B34A-739D15603D42}"/>
              </a:ext>
            </a:extLst>
          </p:cNvPr>
          <p:cNvSpPr>
            <a:spLocks noGrp="1"/>
          </p:cNvSpPr>
          <p:nvPr>
            <p:ph type="dt" sz="half" idx="10"/>
          </p:nvPr>
        </p:nvSpPr>
        <p:spPr/>
        <p:txBody>
          <a:bodyPr/>
          <a:lstStyle/>
          <a:p>
            <a:fld id="{0AA8100C-14C0-4E24-B801-C46F5ED37C1B}" type="datetimeFigureOut">
              <a:rPr lang="en-NZ" smtClean="0"/>
              <a:t>24/07/2019</a:t>
            </a:fld>
            <a:endParaRPr lang="en-NZ"/>
          </a:p>
        </p:txBody>
      </p:sp>
      <p:sp>
        <p:nvSpPr>
          <p:cNvPr id="3" name="Footer Placeholder 2">
            <a:extLst>
              <a:ext uri="{FF2B5EF4-FFF2-40B4-BE49-F238E27FC236}">
                <a16:creationId xmlns:a16="http://schemas.microsoft.com/office/drawing/2014/main" id="{02FEDF06-6247-4258-B146-C3F1E25351C9}"/>
              </a:ext>
            </a:extLst>
          </p:cNvPr>
          <p:cNvSpPr>
            <a:spLocks noGrp="1"/>
          </p:cNvSpPr>
          <p:nvPr>
            <p:ph type="ftr" sz="quarter" idx="11"/>
          </p:nvPr>
        </p:nvSpPr>
        <p:spPr/>
        <p:txBody>
          <a:bodyPr/>
          <a:lstStyle/>
          <a:p>
            <a:endParaRPr lang="en-NZ"/>
          </a:p>
        </p:txBody>
      </p:sp>
      <p:sp>
        <p:nvSpPr>
          <p:cNvPr id="4" name="Slide Number Placeholder 3">
            <a:extLst>
              <a:ext uri="{FF2B5EF4-FFF2-40B4-BE49-F238E27FC236}">
                <a16:creationId xmlns:a16="http://schemas.microsoft.com/office/drawing/2014/main" id="{DF13D95E-9407-4654-9C28-22FABD3212CB}"/>
              </a:ext>
            </a:extLst>
          </p:cNvPr>
          <p:cNvSpPr>
            <a:spLocks noGrp="1"/>
          </p:cNvSpPr>
          <p:nvPr>
            <p:ph type="sldNum" sz="quarter" idx="12"/>
          </p:nvPr>
        </p:nvSpPr>
        <p:spPr/>
        <p:txBody>
          <a:bodyPr/>
          <a:lstStyle/>
          <a:p>
            <a:fld id="{B3C22E77-EB9B-4A56-81DA-235D14651BCA}" type="slidenum">
              <a:rPr lang="en-NZ" smtClean="0"/>
              <a:t>‹#›</a:t>
            </a:fld>
            <a:endParaRPr lang="en-NZ"/>
          </a:p>
        </p:txBody>
      </p:sp>
    </p:spTree>
    <p:extLst>
      <p:ext uri="{BB962C8B-B14F-4D97-AF65-F5344CB8AC3E}">
        <p14:creationId xmlns:p14="http://schemas.microsoft.com/office/powerpoint/2010/main" val="17335216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8FAA68-8E56-483F-8AE4-B5CFA9DB99F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Z"/>
          </a:p>
        </p:txBody>
      </p:sp>
      <p:sp>
        <p:nvSpPr>
          <p:cNvPr id="3" name="Content Placeholder 2">
            <a:extLst>
              <a:ext uri="{FF2B5EF4-FFF2-40B4-BE49-F238E27FC236}">
                <a16:creationId xmlns:a16="http://schemas.microsoft.com/office/drawing/2014/main" id="{4D77F60A-8292-4A7E-A274-C5BDC0B17D0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Text Placeholder 3">
            <a:extLst>
              <a:ext uri="{FF2B5EF4-FFF2-40B4-BE49-F238E27FC236}">
                <a16:creationId xmlns:a16="http://schemas.microsoft.com/office/drawing/2014/main" id="{7F874984-71FB-494A-84A0-8C6E1E523CE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794A963-47E6-439B-A3D6-1C6F8F710043}"/>
              </a:ext>
            </a:extLst>
          </p:cNvPr>
          <p:cNvSpPr>
            <a:spLocks noGrp="1"/>
          </p:cNvSpPr>
          <p:nvPr>
            <p:ph type="dt" sz="half" idx="10"/>
          </p:nvPr>
        </p:nvSpPr>
        <p:spPr/>
        <p:txBody>
          <a:bodyPr/>
          <a:lstStyle/>
          <a:p>
            <a:fld id="{0AA8100C-14C0-4E24-B801-C46F5ED37C1B}" type="datetimeFigureOut">
              <a:rPr lang="en-NZ" smtClean="0"/>
              <a:t>24/07/2019</a:t>
            </a:fld>
            <a:endParaRPr lang="en-NZ"/>
          </a:p>
        </p:txBody>
      </p:sp>
      <p:sp>
        <p:nvSpPr>
          <p:cNvPr id="6" name="Footer Placeholder 5">
            <a:extLst>
              <a:ext uri="{FF2B5EF4-FFF2-40B4-BE49-F238E27FC236}">
                <a16:creationId xmlns:a16="http://schemas.microsoft.com/office/drawing/2014/main" id="{96CFBBE7-7DB5-4D6E-AEA3-2A61CB94DE24}"/>
              </a:ext>
            </a:extLst>
          </p:cNvPr>
          <p:cNvSpPr>
            <a:spLocks noGrp="1"/>
          </p:cNvSpPr>
          <p:nvPr>
            <p:ph type="ftr" sz="quarter" idx="11"/>
          </p:nvPr>
        </p:nvSpPr>
        <p:spPr/>
        <p:txBody>
          <a:bodyPr/>
          <a:lstStyle/>
          <a:p>
            <a:endParaRPr lang="en-NZ"/>
          </a:p>
        </p:txBody>
      </p:sp>
      <p:sp>
        <p:nvSpPr>
          <p:cNvPr id="7" name="Slide Number Placeholder 6">
            <a:extLst>
              <a:ext uri="{FF2B5EF4-FFF2-40B4-BE49-F238E27FC236}">
                <a16:creationId xmlns:a16="http://schemas.microsoft.com/office/drawing/2014/main" id="{A0313376-6855-4D1A-BC00-7369B56CCC67}"/>
              </a:ext>
            </a:extLst>
          </p:cNvPr>
          <p:cNvSpPr>
            <a:spLocks noGrp="1"/>
          </p:cNvSpPr>
          <p:nvPr>
            <p:ph type="sldNum" sz="quarter" idx="12"/>
          </p:nvPr>
        </p:nvSpPr>
        <p:spPr/>
        <p:txBody>
          <a:bodyPr/>
          <a:lstStyle/>
          <a:p>
            <a:fld id="{B3C22E77-EB9B-4A56-81DA-235D14651BCA}" type="slidenum">
              <a:rPr lang="en-NZ" smtClean="0"/>
              <a:t>‹#›</a:t>
            </a:fld>
            <a:endParaRPr lang="en-NZ"/>
          </a:p>
        </p:txBody>
      </p:sp>
    </p:spTree>
    <p:extLst>
      <p:ext uri="{BB962C8B-B14F-4D97-AF65-F5344CB8AC3E}">
        <p14:creationId xmlns:p14="http://schemas.microsoft.com/office/powerpoint/2010/main" val="7339992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4F665A-9562-46EE-9712-63C7FDDD484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Z"/>
          </a:p>
        </p:txBody>
      </p:sp>
      <p:sp>
        <p:nvSpPr>
          <p:cNvPr id="3" name="Picture Placeholder 2">
            <a:extLst>
              <a:ext uri="{FF2B5EF4-FFF2-40B4-BE49-F238E27FC236}">
                <a16:creationId xmlns:a16="http://schemas.microsoft.com/office/drawing/2014/main" id="{87405EF1-A714-4075-A0AC-3DFC52D5162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Z"/>
          </a:p>
        </p:txBody>
      </p:sp>
      <p:sp>
        <p:nvSpPr>
          <p:cNvPr id="4" name="Text Placeholder 3">
            <a:extLst>
              <a:ext uri="{FF2B5EF4-FFF2-40B4-BE49-F238E27FC236}">
                <a16:creationId xmlns:a16="http://schemas.microsoft.com/office/drawing/2014/main" id="{F1427DED-076A-4326-B372-79EFE2E8A61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09AF141-E97B-40C5-B990-1A1D9806D5B5}"/>
              </a:ext>
            </a:extLst>
          </p:cNvPr>
          <p:cNvSpPr>
            <a:spLocks noGrp="1"/>
          </p:cNvSpPr>
          <p:nvPr>
            <p:ph type="dt" sz="half" idx="10"/>
          </p:nvPr>
        </p:nvSpPr>
        <p:spPr/>
        <p:txBody>
          <a:bodyPr/>
          <a:lstStyle/>
          <a:p>
            <a:fld id="{0AA8100C-14C0-4E24-B801-C46F5ED37C1B}" type="datetimeFigureOut">
              <a:rPr lang="en-NZ" smtClean="0"/>
              <a:t>24/07/2019</a:t>
            </a:fld>
            <a:endParaRPr lang="en-NZ"/>
          </a:p>
        </p:txBody>
      </p:sp>
      <p:sp>
        <p:nvSpPr>
          <p:cNvPr id="6" name="Footer Placeholder 5">
            <a:extLst>
              <a:ext uri="{FF2B5EF4-FFF2-40B4-BE49-F238E27FC236}">
                <a16:creationId xmlns:a16="http://schemas.microsoft.com/office/drawing/2014/main" id="{1A6A91BD-55C7-4706-A337-2EED0780198B}"/>
              </a:ext>
            </a:extLst>
          </p:cNvPr>
          <p:cNvSpPr>
            <a:spLocks noGrp="1"/>
          </p:cNvSpPr>
          <p:nvPr>
            <p:ph type="ftr" sz="quarter" idx="11"/>
          </p:nvPr>
        </p:nvSpPr>
        <p:spPr/>
        <p:txBody>
          <a:bodyPr/>
          <a:lstStyle/>
          <a:p>
            <a:endParaRPr lang="en-NZ"/>
          </a:p>
        </p:txBody>
      </p:sp>
      <p:sp>
        <p:nvSpPr>
          <p:cNvPr id="7" name="Slide Number Placeholder 6">
            <a:extLst>
              <a:ext uri="{FF2B5EF4-FFF2-40B4-BE49-F238E27FC236}">
                <a16:creationId xmlns:a16="http://schemas.microsoft.com/office/drawing/2014/main" id="{24B0EE62-1EB3-4659-9117-452A33E8F747}"/>
              </a:ext>
            </a:extLst>
          </p:cNvPr>
          <p:cNvSpPr>
            <a:spLocks noGrp="1"/>
          </p:cNvSpPr>
          <p:nvPr>
            <p:ph type="sldNum" sz="quarter" idx="12"/>
          </p:nvPr>
        </p:nvSpPr>
        <p:spPr/>
        <p:txBody>
          <a:bodyPr/>
          <a:lstStyle/>
          <a:p>
            <a:fld id="{B3C22E77-EB9B-4A56-81DA-235D14651BCA}" type="slidenum">
              <a:rPr lang="en-NZ" smtClean="0"/>
              <a:t>‹#›</a:t>
            </a:fld>
            <a:endParaRPr lang="en-NZ"/>
          </a:p>
        </p:txBody>
      </p:sp>
    </p:spTree>
    <p:extLst>
      <p:ext uri="{BB962C8B-B14F-4D97-AF65-F5344CB8AC3E}">
        <p14:creationId xmlns:p14="http://schemas.microsoft.com/office/powerpoint/2010/main" val="38039226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806A814-72C8-4207-9E2E-E9C59157420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NZ"/>
          </a:p>
        </p:txBody>
      </p:sp>
      <p:sp>
        <p:nvSpPr>
          <p:cNvPr id="3" name="Text Placeholder 2">
            <a:extLst>
              <a:ext uri="{FF2B5EF4-FFF2-40B4-BE49-F238E27FC236}">
                <a16:creationId xmlns:a16="http://schemas.microsoft.com/office/drawing/2014/main" id="{45DB5770-E298-4128-9CC4-2AD269437FA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FA375D2D-0C47-48ED-8751-8906057098F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A8100C-14C0-4E24-B801-C46F5ED37C1B}" type="datetimeFigureOut">
              <a:rPr lang="en-NZ" smtClean="0"/>
              <a:t>24/07/2019</a:t>
            </a:fld>
            <a:endParaRPr lang="en-NZ"/>
          </a:p>
        </p:txBody>
      </p:sp>
      <p:sp>
        <p:nvSpPr>
          <p:cNvPr id="5" name="Footer Placeholder 4">
            <a:extLst>
              <a:ext uri="{FF2B5EF4-FFF2-40B4-BE49-F238E27FC236}">
                <a16:creationId xmlns:a16="http://schemas.microsoft.com/office/drawing/2014/main" id="{A8AC4DEC-C10F-40D6-AA8C-F5AB263495B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NZ"/>
          </a:p>
        </p:txBody>
      </p:sp>
      <p:sp>
        <p:nvSpPr>
          <p:cNvPr id="6" name="Slide Number Placeholder 5">
            <a:extLst>
              <a:ext uri="{FF2B5EF4-FFF2-40B4-BE49-F238E27FC236}">
                <a16:creationId xmlns:a16="http://schemas.microsoft.com/office/drawing/2014/main" id="{74949F6B-2230-4844-B219-C0376AD7560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3C22E77-EB9B-4A56-81DA-235D14651BCA}" type="slidenum">
              <a:rPr lang="en-NZ" smtClean="0"/>
              <a:t>‹#›</a:t>
            </a:fld>
            <a:endParaRPr lang="en-NZ"/>
          </a:p>
        </p:txBody>
      </p:sp>
    </p:spTree>
    <p:extLst>
      <p:ext uri="{BB962C8B-B14F-4D97-AF65-F5344CB8AC3E}">
        <p14:creationId xmlns:p14="http://schemas.microsoft.com/office/powerpoint/2010/main" val="23495206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0.jpg"/></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2.xml"/><Relationship Id="rId6" Type="http://schemas.openxmlformats.org/officeDocument/2006/relationships/image" Target="../media/image27.jpg"/><Relationship Id="rId5" Type="http://schemas.openxmlformats.org/officeDocument/2006/relationships/image" Target="../media/image26.jpg"/><Relationship Id="rId4" Type="http://schemas.openxmlformats.org/officeDocument/2006/relationships/image" Target="../media/image25.jpg"/></Relationships>
</file>

<file path=ppt/slides/_rels/slide17.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g"/><Relationship Id="rId1" Type="http://schemas.openxmlformats.org/officeDocument/2006/relationships/slideLayout" Target="../slideLayouts/slideLayout2.xml"/><Relationship Id="rId4" Type="http://schemas.openxmlformats.org/officeDocument/2006/relationships/image" Target="../media/image42.jpg"/></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hyperlink" Target="http://journals.plos.org/plosone/article?id=10.1371/journal.pone.0010440" TargetMode="External"/><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jpg"/><Relationship Id="rId7"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g"/><Relationship Id="rId4" Type="http://schemas.openxmlformats.org/officeDocument/2006/relationships/image" Target="../media/image9.jpg"/></Relationships>
</file>

<file path=ppt/slides/_rels/slide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853149B-904A-4FB5-AC11-60226917DE2A}"/>
              </a:ext>
            </a:extLst>
          </p:cNvPr>
          <p:cNvPicPr>
            <a:picLocks noChangeAspect="1"/>
          </p:cNvPicPr>
          <p:nvPr/>
        </p:nvPicPr>
        <p:blipFill>
          <a:blip r:embed="rId2"/>
          <a:stretch>
            <a:fillRect/>
          </a:stretch>
        </p:blipFill>
        <p:spPr>
          <a:xfrm>
            <a:off x="0" y="-871142"/>
            <a:ext cx="12285785" cy="9233477"/>
          </a:xfrm>
          <a:prstGeom prst="rect">
            <a:avLst/>
          </a:prstGeom>
        </p:spPr>
      </p:pic>
      <p:sp>
        <p:nvSpPr>
          <p:cNvPr id="2" name="Title 1">
            <a:extLst>
              <a:ext uri="{FF2B5EF4-FFF2-40B4-BE49-F238E27FC236}">
                <a16:creationId xmlns:a16="http://schemas.microsoft.com/office/drawing/2014/main" id="{FA608D8E-A7A4-4BB8-98D5-4AA696A5D17C}"/>
              </a:ext>
            </a:extLst>
          </p:cNvPr>
          <p:cNvSpPr>
            <a:spLocks noGrp="1"/>
          </p:cNvSpPr>
          <p:nvPr>
            <p:ph type="ctrTitle"/>
          </p:nvPr>
        </p:nvSpPr>
        <p:spPr>
          <a:xfrm>
            <a:off x="1430215" y="-82062"/>
            <a:ext cx="9694985" cy="1055076"/>
          </a:xfrm>
        </p:spPr>
        <p:txBody>
          <a:bodyPr/>
          <a:lstStyle/>
          <a:p>
            <a:r>
              <a:rPr lang="en-US" b="1" dirty="0">
                <a:solidFill>
                  <a:schemeClr val="bg1"/>
                </a:solidFill>
              </a:rPr>
              <a:t>Biodiversity in the Hurunui</a:t>
            </a:r>
            <a:endParaRPr lang="en-NZ" b="1" dirty="0">
              <a:solidFill>
                <a:schemeClr val="bg1"/>
              </a:solidFill>
            </a:endParaRPr>
          </a:p>
        </p:txBody>
      </p:sp>
      <p:sp>
        <p:nvSpPr>
          <p:cNvPr id="7" name="Subtitle 6">
            <a:extLst>
              <a:ext uri="{FF2B5EF4-FFF2-40B4-BE49-F238E27FC236}">
                <a16:creationId xmlns:a16="http://schemas.microsoft.com/office/drawing/2014/main" id="{A40C0AE7-5807-4B5D-916B-82EF90BA7555}"/>
              </a:ext>
            </a:extLst>
          </p:cNvPr>
          <p:cNvSpPr>
            <a:spLocks noGrp="1"/>
          </p:cNvSpPr>
          <p:nvPr>
            <p:ph type="subTitle" idx="1"/>
          </p:nvPr>
        </p:nvSpPr>
        <p:spPr/>
        <p:txBody>
          <a:bodyPr/>
          <a:lstStyle/>
          <a:p>
            <a:endParaRPr lang="en-NZ"/>
          </a:p>
        </p:txBody>
      </p:sp>
    </p:spTree>
    <p:extLst>
      <p:ext uri="{BB962C8B-B14F-4D97-AF65-F5344CB8AC3E}">
        <p14:creationId xmlns:p14="http://schemas.microsoft.com/office/powerpoint/2010/main" val="11929836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C32981-B9D0-4A09-848F-1EB163639E6C}"/>
              </a:ext>
            </a:extLst>
          </p:cNvPr>
          <p:cNvSpPr>
            <a:spLocks noGrp="1"/>
          </p:cNvSpPr>
          <p:nvPr>
            <p:ph type="title"/>
          </p:nvPr>
        </p:nvSpPr>
        <p:spPr/>
        <p:txBody>
          <a:bodyPr/>
          <a:lstStyle/>
          <a:p>
            <a:endParaRPr lang="en-NZ"/>
          </a:p>
        </p:txBody>
      </p:sp>
      <p:pic>
        <p:nvPicPr>
          <p:cNvPr id="5" name="Content Placeholder 4">
            <a:extLst>
              <a:ext uri="{FF2B5EF4-FFF2-40B4-BE49-F238E27FC236}">
                <a16:creationId xmlns:a16="http://schemas.microsoft.com/office/drawing/2014/main" id="{9A251F4D-A7FC-40BB-A5C4-89543FBA816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8838"/>
            <a:ext cx="12142529" cy="6876837"/>
          </a:xfrm>
        </p:spPr>
      </p:pic>
      <p:pic>
        <p:nvPicPr>
          <p:cNvPr id="7" name="Picture 6">
            <a:extLst>
              <a:ext uri="{FF2B5EF4-FFF2-40B4-BE49-F238E27FC236}">
                <a16:creationId xmlns:a16="http://schemas.microsoft.com/office/drawing/2014/main" id="{694284E7-BED5-48C3-82DA-BB8F76A543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16800" y="2423694"/>
            <a:ext cx="3325729" cy="4434305"/>
          </a:xfrm>
          <a:prstGeom prst="rect">
            <a:avLst/>
          </a:prstGeom>
        </p:spPr>
      </p:pic>
    </p:spTree>
    <p:extLst>
      <p:ext uri="{BB962C8B-B14F-4D97-AF65-F5344CB8AC3E}">
        <p14:creationId xmlns:p14="http://schemas.microsoft.com/office/powerpoint/2010/main" val="39727789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015B6-132B-4756-AA56-CD4B4987D71E}"/>
              </a:ext>
            </a:extLst>
          </p:cNvPr>
          <p:cNvSpPr>
            <a:spLocks noGrp="1"/>
          </p:cNvSpPr>
          <p:nvPr>
            <p:ph type="title"/>
          </p:nvPr>
        </p:nvSpPr>
        <p:spPr/>
        <p:txBody>
          <a:bodyPr/>
          <a:lstStyle/>
          <a:p>
            <a:endParaRPr lang="en-NZ"/>
          </a:p>
        </p:txBody>
      </p:sp>
      <p:pic>
        <p:nvPicPr>
          <p:cNvPr id="5" name="Content Placeholder 4">
            <a:extLst>
              <a:ext uri="{FF2B5EF4-FFF2-40B4-BE49-F238E27FC236}">
                <a16:creationId xmlns:a16="http://schemas.microsoft.com/office/drawing/2014/main" id="{598734F6-4BB0-490D-9DC0-711CDA43284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3658"/>
            <a:ext cx="12192000" cy="8029904"/>
          </a:xfrm>
        </p:spPr>
      </p:pic>
    </p:spTree>
    <p:extLst>
      <p:ext uri="{BB962C8B-B14F-4D97-AF65-F5344CB8AC3E}">
        <p14:creationId xmlns:p14="http://schemas.microsoft.com/office/powerpoint/2010/main" val="12676670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1807F25E-0055-4482-A7A5-2BAB2C40A63A}"/>
              </a:ext>
            </a:extLst>
          </p:cNvPr>
          <p:cNvSpPr txBox="1">
            <a:spLocks/>
          </p:cNvSpPr>
          <p:nvPr/>
        </p:nvSpPr>
        <p:spPr>
          <a:xfrm>
            <a:off x="93786" y="164338"/>
            <a:ext cx="6889799" cy="1415080"/>
          </a:xfrm>
          <a:prstGeom prst="rect">
            <a:avLst/>
          </a:prstGeom>
        </p:spPr>
        <p:txBody>
          <a:bodyPr vert="horz" lIns="91440" tIns="45720" rIns="91440" bIns="45720" rtlCol="0" anchor="t">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300" b="1" dirty="0">
                <a:solidFill>
                  <a:schemeClr val="accent6">
                    <a:lumMod val="50000"/>
                  </a:schemeClr>
                </a:solidFill>
                <a:latin typeface="Arial" panose="020B0604020202020204" pitchFamily="34" charset="0"/>
                <a:cs typeface="Arial" panose="020B0604020202020204" pitchFamily="34" charset="0"/>
              </a:rPr>
              <a:t>Predator Free 2050</a:t>
            </a:r>
          </a:p>
          <a:p>
            <a:pPr algn="ctr"/>
            <a:r>
              <a:rPr lang="en-US" sz="2700" b="1" dirty="0">
                <a:solidFill>
                  <a:schemeClr val="accent6">
                    <a:lumMod val="50000"/>
                  </a:schemeClr>
                </a:solidFill>
                <a:latin typeface="Arial" panose="020B0604020202020204" pitchFamily="34" charset="0"/>
                <a:cs typeface="Arial" panose="020B0604020202020204" pitchFamily="34" charset="0"/>
              </a:rPr>
              <a:t>An ambitious goal to rid New Zealand </a:t>
            </a:r>
          </a:p>
          <a:p>
            <a:pPr algn="ctr"/>
            <a:r>
              <a:rPr lang="en-US" sz="2700" b="1" dirty="0">
                <a:solidFill>
                  <a:schemeClr val="accent6">
                    <a:lumMod val="50000"/>
                  </a:schemeClr>
                </a:solidFill>
                <a:latin typeface="Arial" panose="020B0604020202020204" pitchFamily="34" charset="0"/>
                <a:cs typeface="Arial" panose="020B0604020202020204" pitchFamily="34" charset="0"/>
              </a:rPr>
              <a:t>of possums, rats &amp; stoats</a:t>
            </a:r>
            <a:endParaRPr lang="en-NZ" sz="2700" b="1" dirty="0">
              <a:solidFill>
                <a:schemeClr val="accent6">
                  <a:lumMod val="50000"/>
                </a:schemeClr>
              </a:solidFill>
              <a:latin typeface="Arial" panose="020B0604020202020204" pitchFamily="34" charset="0"/>
              <a:cs typeface="Arial" panose="020B0604020202020204" pitchFamily="34" charset="0"/>
            </a:endParaRPr>
          </a:p>
        </p:txBody>
      </p:sp>
      <p:sp>
        <p:nvSpPr>
          <p:cNvPr id="12" name="Content Placeholder 2">
            <a:extLst>
              <a:ext uri="{FF2B5EF4-FFF2-40B4-BE49-F238E27FC236}">
                <a16:creationId xmlns:a16="http://schemas.microsoft.com/office/drawing/2014/main" id="{58E027A3-72A0-4B8B-B3EA-4DFE1057C383}"/>
              </a:ext>
            </a:extLst>
          </p:cNvPr>
          <p:cNvSpPr>
            <a:spLocks noGrp="1"/>
          </p:cNvSpPr>
          <p:nvPr>
            <p:ph idx="1"/>
          </p:nvPr>
        </p:nvSpPr>
        <p:spPr>
          <a:xfrm>
            <a:off x="295524" y="1714499"/>
            <a:ext cx="5248026" cy="1540395"/>
          </a:xfrm>
        </p:spPr>
        <p:txBody>
          <a:bodyPr>
            <a:noAutofit/>
          </a:bodyPr>
          <a:lstStyle/>
          <a:p>
            <a:pPr hangingPunct="0">
              <a:lnSpc>
                <a:spcPct val="100000"/>
              </a:lnSpc>
              <a:spcBef>
                <a:spcPts val="600"/>
              </a:spcBef>
              <a:spcAft>
                <a:spcPts val="1200"/>
              </a:spcAft>
            </a:pPr>
            <a:r>
              <a:rPr lang="en-US" altLang="en-US" dirty="0">
                <a:solidFill>
                  <a:schemeClr val="accent6">
                    <a:lumMod val="50000"/>
                  </a:schemeClr>
                </a:solidFill>
                <a:cs typeface="Arial" panose="020B0604020202020204" pitchFamily="34" charset="0"/>
              </a:rPr>
              <a:t>Struck a deep chord with people across New Zealand</a:t>
            </a:r>
          </a:p>
          <a:p>
            <a:pPr marL="0" indent="0" algn="ctr" hangingPunct="0">
              <a:lnSpc>
                <a:spcPct val="100000"/>
              </a:lnSpc>
              <a:spcBef>
                <a:spcPts val="600"/>
              </a:spcBef>
              <a:spcAft>
                <a:spcPts val="1200"/>
              </a:spcAft>
              <a:buNone/>
            </a:pPr>
            <a:endParaRPr lang="en-US" altLang="en-US" sz="1900" dirty="0">
              <a:solidFill>
                <a:schemeClr val="accent6">
                  <a:lumMod val="50000"/>
                </a:schemeClr>
              </a:solidFill>
              <a:latin typeface="Arial" panose="020B0604020202020204" pitchFamily="34" charset="0"/>
              <a:cs typeface="Arial" panose="020B0604020202020204" pitchFamily="34" charset="0"/>
            </a:endParaRPr>
          </a:p>
          <a:p>
            <a:pPr marL="0" indent="0" algn="ctr" hangingPunct="0">
              <a:lnSpc>
                <a:spcPct val="100000"/>
              </a:lnSpc>
              <a:spcBef>
                <a:spcPts val="600"/>
              </a:spcBef>
              <a:spcAft>
                <a:spcPts val="1200"/>
              </a:spcAft>
              <a:buNone/>
            </a:pPr>
            <a:endParaRPr lang="en-NZ" altLang="en-US" sz="1900" dirty="0">
              <a:solidFill>
                <a:schemeClr val="accent6">
                  <a:lumMod val="50000"/>
                </a:schemeClr>
              </a:solidFill>
              <a:latin typeface="Arial" panose="020B0604020202020204" pitchFamily="34" charset="0"/>
              <a:cs typeface="Arial" panose="020B0604020202020204" pitchFamily="34" charset="0"/>
            </a:endParaRPr>
          </a:p>
          <a:p>
            <a:pPr marL="0" indent="0" algn="ctr" hangingPunct="0">
              <a:lnSpc>
                <a:spcPct val="100000"/>
              </a:lnSpc>
              <a:spcBef>
                <a:spcPts val="600"/>
              </a:spcBef>
              <a:spcAft>
                <a:spcPts val="1200"/>
              </a:spcAft>
              <a:buNone/>
            </a:pPr>
            <a:endParaRPr lang="en-NZ" altLang="en-US" sz="1900" dirty="0">
              <a:solidFill>
                <a:schemeClr val="accent6">
                  <a:lumMod val="50000"/>
                </a:schemeClr>
              </a:solidFill>
              <a:latin typeface="Arial" panose="020B0604020202020204" pitchFamily="34" charset="0"/>
              <a:cs typeface="Arial" panose="020B0604020202020204" pitchFamily="34" charset="0"/>
            </a:endParaRPr>
          </a:p>
          <a:p>
            <a:pPr marL="0" indent="0" algn="ctr">
              <a:lnSpc>
                <a:spcPct val="100000"/>
              </a:lnSpc>
              <a:spcBef>
                <a:spcPts val="600"/>
              </a:spcBef>
              <a:spcAft>
                <a:spcPts val="1200"/>
              </a:spcAft>
              <a:buNone/>
            </a:pPr>
            <a:endParaRPr lang="en-NZ" sz="1900" dirty="0">
              <a:solidFill>
                <a:schemeClr val="accent6">
                  <a:lumMod val="50000"/>
                </a:schemeClr>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382C03F6-D4DF-4E20-B135-84F2D8090F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1221307"/>
            <a:ext cx="6096000" cy="4067175"/>
          </a:xfrm>
          <a:prstGeom prst="rect">
            <a:avLst/>
          </a:prstGeom>
        </p:spPr>
      </p:pic>
      <p:pic>
        <p:nvPicPr>
          <p:cNvPr id="6" name="Picture 5">
            <a:extLst>
              <a:ext uri="{FF2B5EF4-FFF2-40B4-BE49-F238E27FC236}">
                <a16:creationId xmlns:a16="http://schemas.microsoft.com/office/drawing/2014/main" id="{FD40F562-CD05-4BE6-A330-EA32D992A0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8134" y="2689064"/>
            <a:ext cx="6866115" cy="3890055"/>
          </a:xfrm>
          <a:prstGeom prst="rect">
            <a:avLst/>
          </a:prstGeom>
        </p:spPr>
      </p:pic>
    </p:spTree>
    <p:extLst>
      <p:ext uri="{BB962C8B-B14F-4D97-AF65-F5344CB8AC3E}">
        <p14:creationId xmlns:p14="http://schemas.microsoft.com/office/powerpoint/2010/main" val="2320356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6949" y="982642"/>
            <a:ext cx="10515600" cy="1325563"/>
          </a:xfrm>
        </p:spPr>
        <p:txBody>
          <a:bodyPr>
            <a:normAutofit fontScale="90000"/>
          </a:bodyPr>
          <a:lstStyle/>
          <a:p>
            <a:pPr algn="ctr"/>
            <a:r>
              <a:rPr lang="en-US" b="1" dirty="0">
                <a:latin typeface="+mn-lt"/>
                <a:cs typeface="Arial" panose="020B0604020202020204" pitchFamily="34" charset="0"/>
              </a:rPr>
              <a:t>“It’s crazy and ambitious, but I think it might be worth a shot.”</a:t>
            </a:r>
            <a:br>
              <a:rPr lang="en-US" b="1" dirty="0">
                <a:solidFill>
                  <a:schemeClr val="bg1"/>
                </a:solidFill>
                <a:effectLst>
                  <a:outerShdw blurRad="38100" dist="38100" dir="2700000" algn="tl">
                    <a:srgbClr val="000000">
                      <a:alpha val="43137"/>
                    </a:srgbClr>
                  </a:outerShdw>
                </a:effectLst>
              </a:rPr>
            </a:br>
            <a:endParaRPr lang="en-NZ"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302393" y="2160589"/>
            <a:ext cx="3222108" cy="3881437"/>
          </a:xfrm>
          <a:prstGeom prst="rect">
            <a:avLst/>
          </a:prstGeom>
        </p:spPr>
      </p:pic>
    </p:spTree>
    <p:extLst>
      <p:ext uri="{BB962C8B-B14F-4D97-AF65-F5344CB8AC3E}">
        <p14:creationId xmlns:p14="http://schemas.microsoft.com/office/powerpoint/2010/main" val="3018694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How Crazy?</a:t>
            </a:r>
            <a:endParaRPr lang="en-NZ" b="1" dirty="0"/>
          </a:p>
        </p:txBody>
      </p:sp>
      <p:sp>
        <p:nvSpPr>
          <p:cNvPr id="3" name="Content Placeholder 2"/>
          <p:cNvSpPr>
            <a:spLocks noGrp="1"/>
          </p:cNvSpPr>
          <p:nvPr>
            <p:ph idx="1"/>
          </p:nvPr>
        </p:nvSpPr>
        <p:spPr/>
        <p:txBody>
          <a:bodyPr>
            <a:normAutofit lnSpcReduction="10000"/>
          </a:bodyPr>
          <a:lstStyle/>
          <a:p>
            <a:pPr fontAlgn="base">
              <a:spcBef>
                <a:spcPct val="20000"/>
              </a:spcBef>
              <a:spcAft>
                <a:spcPct val="0"/>
              </a:spcAft>
              <a:defRPr/>
            </a:pPr>
            <a:r>
              <a:rPr lang="en-NZ" sz="3600" dirty="0"/>
              <a:t>A legacy of introduced mammals has destroyed our native birdlife.</a:t>
            </a:r>
          </a:p>
          <a:p>
            <a:pPr fontAlgn="base">
              <a:spcBef>
                <a:spcPct val="20000"/>
              </a:spcBef>
              <a:spcAft>
                <a:spcPct val="0"/>
              </a:spcAft>
              <a:buFont typeface="Arial" charset="0"/>
              <a:buChar char="•"/>
              <a:defRPr/>
            </a:pPr>
            <a:r>
              <a:rPr lang="en-NZ" sz="3600" dirty="0"/>
              <a:t>But we are world-leaders in large-scale predator eradication.</a:t>
            </a:r>
          </a:p>
          <a:p>
            <a:pPr fontAlgn="base">
              <a:spcBef>
                <a:spcPct val="20000"/>
              </a:spcBef>
              <a:spcAft>
                <a:spcPct val="0"/>
              </a:spcAft>
              <a:buFont typeface="Arial" charset="0"/>
              <a:buChar char="•"/>
              <a:defRPr/>
            </a:pPr>
            <a:r>
              <a:rPr lang="en-NZ" sz="3600" dirty="0"/>
              <a:t>Our area of eradications goes up by an order of magnitude every decade. </a:t>
            </a:r>
          </a:p>
          <a:p>
            <a:pPr fontAlgn="base">
              <a:spcBef>
                <a:spcPct val="20000"/>
              </a:spcBef>
              <a:spcAft>
                <a:spcPct val="0"/>
              </a:spcAft>
              <a:buFont typeface="Arial" charset="0"/>
              <a:buChar char="•"/>
              <a:defRPr/>
            </a:pPr>
            <a:r>
              <a:rPr lang="en-US" sz="3600" dirty="0"/>
              <a:t>The last one was 11000 ha… it’s almost time for 100 000!</a:t>
            </a:r>
            <a:endParaRPr lang="en-NZ" sz="3600" dirty="0"/>
          </a:p>
          <a:p>
            <a:endParaRPr lang="en-NZ" sz="2400" dirty="0"/>
          </a:p>
        </p:txBody>
      </p:sp>
    </p:spTree>
    <p:extLst>
      <p:ext uri="{BB962C8B-B14F-4D97-AF65-F5344CB8AC3E}">
        <p14:creationId xmlns:p14="http://schemas.microsoft.com/office/powerpoint/2010/main" val="15287964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69747" y="0"/>
            <a:ext cx="10675396" cy="6858000"/>
          </a:xfrm>
        </p:spPr>
      </p:pic>
      <p:sp>
        <p:nvSpPr>
          <p:cNvPr id="2" name="Title 1"/>
          <p:cNvSpPr>
            <a:spLocks noGrp="1"/>
          </p:cNvSpPr>
          <p:nvPr>
            <p:ph type="title"/>
          </p:nvPr>
        </p:nvSpPr>
        <p:spPr>
          <a:xfrm>
            <a:off x="1331741" y="111020"/>
            <a:ext cx="9807314" cy="1320800"/>
          </a:xfrm>
        </p:spPr>
        <p:txBody>
          <a:bodyPr/>
          <a:lstStyle/>
          <a:p>
            <a:r>
              <a:rPr lang="en-US" b="1" dirty="0">
                <a:solidFill>
                  <a:schemeClr val="bg1"/>
                </a:solidFill>
                <a:latin typeface="Arial" panose="020B0604020202020204" pitchFamily="34" charset="0"/>
                <a:cs typeface="Arial" panose="020B0604020202020204" pitchFamily="34" charset="0"/>
              </a:rPr>
              <a:t>“This could be our Apollo mission.”</a:t>
            </a:r>
            <a:endParaRPr lang="en-NZ"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84577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BDD8968-D1D0-4B07-A759-1C578A9B53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85326"/>
            <a:ext cx="6485076" cy="3891046"/>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75" y="3211641"/>
            <a:ext cx="5004729" cy="3753547"/>
          </a:xfrm>
          <a:prstGeom prst="rect">
            <a:avLst/>
          </a:prstGeom>
        </p:spPr>
      </p:pic>
      <p:pic>
        <p:nvPicPr>
          <p:cNvPr id="11" name="Content Placeholder 10"/>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6031004" y="0"/>
            <a:ext cx="6160996" cy="4620747"/>
          </a:xfr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95559" y="3805720"/>
            <a:ext cx="4270890" cy="3203168"/>
          </a:xfrm>
          <a:prstGeom prst="rect">
            <a:avLst/>
          </a:prstGeom>
        </p:spPr>
      </p:pic>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48600" y="3694907"/>
            <a:ext cx="4360375" cy="3270281"/>
          </a:xfrm>
          <a:prstGeom prst="rect">
            <a:avLst/>
          </a:prstGeom>
        </p:spPr>
      </p:pic>
      <p:sp>
        <p:nvSpPr>
          <p:cNvPr id="2" name="Title 1"/>
          <p:cNvSpPr>
            <a:spLocks noGrp="1"/>
          </p:cNvSpPr>
          <p:nvPr>
            <p:ph type="title"/>
          </p:nvPr>
        </p:nvSpPr>
        <p:spPr>
          <a:xfrm>
            <a:off x="16975" y="3051252"/>
            <a:ext cx="12078196" cy="865281"/>
          </a:xfrm>
        </p:spPr>
        <p:txBody>
          <a:bodyPr>
            <a:normAutofit fontScale="90000"/>
          </a:bodyPr>
          <a:lstStyle/>
          <a:p>
            <a:r>
              <a:rPr lang="en-US" b="1" dirty="0">
                <a:solidFill>
                  <a:schemeClr val="bg1"/>
                </a:solidFill>
                <a:latin typeface="Arial" panose="020B0604020202020204" pitchFamily="34" charset="0"/>
                <a:cs typeface="Arial" panose="020B0604020202020204" pitchFamily="34" charset="0"/>
              </a:rPr>
              <a:t>Community – you can’t stop this groundswell! </a:t>
            </a:r>
            <a:endParaRPr lang="en-NZ"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56082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7EF63-9DA5-4F95-BF97-02A49CBB1446}"/>
              </a:ext>
            </a:extLst>
          </p:cNvPr>
          <p:cNvSpPr>
            <a:spLocks noGrp="1"/>
          </p:cNvSpPr>
          <p:nvPr>
            <p:ph type="title"/>
          </p:nvPr>
        </p:nvSpPr>
        <p:spPr/>
        <p:txBody>
          <a:bodyPr/>
          <a:lstStyle/>
          <a:p>
            <a:endParaRPr lang="en-NZ"/>
          </a:p>
        </p:txBody>
      </p:sp>
      <p:sp>
        <p:nvSpPr>
          <p:cNvPr id="3" name="Content Placeholder 2">
            <a:extLst>
              <a:ext uri="{FF2B5EF4-FFF2-40B4-BE49-F238E27FC236}">
                <a16:creationId xmlns:a16="http://schemas.microsoft.com/office/drawing/2014/main" id="{8D8AD8E4-7C8D-44A2-B2B2-6BCF2BFDFCDE}"/>
              </a:ext>
            </a:extLst>
          </p:cNvPr>
          <p:cNvSpPr>
            <a:spLocks noGrp="1"/>
          </p:cNvSpPr>
          <p:nvPr>
            <p:ph idx="1"/>
          </p:nvPr>
        </p:nvSpPr>
        <p:spPr/>
        <p:txBody>
          <a:bodyPr/>
          <a:lstStyle/>
          <a:p>
            <a:endParaRPr lang="en-NZ"/>
          </a:p>
        </p:txBody>
      </p:sp>
      <p:pic>
        <p:nvPicPr>
          <p:cNvPr id="4" name="Content Placeholder 5">
            <a:extLst>
              <a:ext uri="{FF2B5EF4-FFF2-40B4-BE49-F238E27FC236}">
                <a16:creationId xmlns:a16="http://schemas.microsoft.com/office/drawing/2014/main" id="{4A9CFC5D-D002-4A5C-AAE8-530C14B9C9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62916"/>
          </a:xfrm>
          <a:prstGeom prst="rect">
            <a:avLst/>
          </a:prstGeom>
        </p:spPr>
      </p:pic>
      <p:sp>
        <p:nvSpPr>
          <p:cNvPr id="5" name="Title 1">
            <a:extLst>
              <a:ext uri="{FF2B5EF4-FFF2-40B4-BE49-F238E27FC236}">
                <a16:creationId xmlns:a16="http://schemas.microsoft.com/office/drawing/2014/main" id="{0A5F31FD-E2B0-4B0C-B834-19ED2EAC6FFE}"/>
              </a:ext>
            </a:extLst>
          </p:cNvPr>
          <p:cNvSpPr txBox="1">
            <a:spLocks/>
          </p:cNvSpPr>
          <p:nvPr/>
        </p:nvSpPr>
        <p:spPr>
          <a:xfrm>
            <a:off x="209863" y="2680494"/>
            <a:ext cx="6347713" cy="13208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chemeClr val="bg1"/>
                </a:solidFill>
              </a:rPr>
              <a:t>The power of community champions</a:t>
            </a:r>
            <a:endParaRPr lang="en-NZ" b="1" dirty="0">
              <a:solidFill>
                <a:schemeClr val="bg1"/>
              </a:solidFill>
            </a:endParaRPr>
          </a:p>
        </p:txBody>
      </p:sp>
    </p:spTree>
    <p:extLst>
      <p:ext uri="{BB962C8B-B14F-4D97-AF65-F5344CB8AC3E}">
        <p14:creationId xmlns:p14="http://schemas.microsoft.com/office/powerpoint/2010/main" val="700011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1E9542-93EE-4D07-98D3-60FE047B80AE}"/>
              </a:ext>
            </a:extLst>
          </p:cNvPr>
          <p:cNvSpPr>
            <a:spLocks noGrp="1"/>
          </p:cNvSpPr>
          <p:nvPr>
            <p:ph type="title"/>
          </p:nvPr>
        </p:nvSpPr>
        <p:spPr/>
        <p:txBody>
          <a:bodyPr/>
          <a:lstStyle/>
          <a:p>
            <a:endParaRPr lang="en-NZ"/>
          </a:p>
        </p:txBody>
      </p:sp>
      <p:pic>
        <p:nvPicPr>
          <p:cNvPr id="5" name="Content Placeholder 4">
            <a:extLst>
              <a:ext uri="{FF2B5EF4-FFF2-40B4-BE49-F238E27FC236}">
                <a16:creationId xmlns:a16="http://schemas.microsoft.com/office/drawing/2014/main" id="{EA4161E3-319A-4932-9A24-39794369D94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29194" y="0"/>
            <a:ext cx="9353861" cy="7003704"/>
          </a:xfrm>
        </p:spPr>
      </p:pic>
    </p:spTree>
    <p:extLst>
      <p:ext uri="{BB962C8B-B14F-4D97-AF65-F5344CB8AC3E}">
        <p14:creationId xmlns:p14="http://schemas.microsoft.com/office/powerpoint/2010/main" val="33441249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1F9815-C201-47D7-A1F2-4A38D8DC87F7}"/>
              </a:ext>
            </a:extLst>
          </p:cNvPr>
          <p:cNvSpPr>
            <a:spLocks noGrp="1"/>
          </p:cNvSpPr>
          <p:nvPr>
            <p:ph type="title"/>
          </p:nvPr>
        </p:nvSpPr>
        <p:spPr/>
        <p:txBody>
          <a:bodyPr/>
          <a:lstStyle/>
          <a:p>
            <a:endParaRPr lang="en-NZ"/>
          </a:p>
        </p:txBody>
      </p:sp>
      <p:sp>
        <p:nvSpPr>
          <p:cNvPr id="3" name="Content Placeholder 2">
            <a:extLst>
              <a:ext uri="{FF2B5EF4-FFF2-40B4-BE49-F238E27FC236}">
                <a16:creationId xmlns:a16="http://schemas.microsoft.com/office/drawing/2014/main" id="{10CD13D7-CC6A-4C05-BC9C-4B940495EBC3}"/>
              </a:ext>
            </a:extLst>
          </p:cNvPr>
          <p:cNvSpPr>
            <a:spLocks noGrp="1"/>
          </p:cNvSpPr>
          <p:nvPr>
            <p:ph idx="1"/>
          </p:nvPr>
        </p:nvSpPr>
        <p:spPr/>
        <p:txBody>
          <a:bodyPr/>
          <a:lstStyle/>
          <a:p>
            <a:endParaRPr lang="en-NZ" dirty="0"/>
          </a:p>
        </p:txBody>
      </p:sp>
      <p:pic>
        <p:nvPicPr>
          <p:cNvPr id="4" name="Picture 3">
            <a:extLst>
              <a:ext uri="{FF2B5EF4-FFF2-40B4-BE49-F238E27FC236}">
                <a16:creationId xmlns:a16="http://schemas.microsoft.com/office/drawing/2014/main" id="{8D76D491-FCC3-48D7-B2E8-8E5BE75F46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9173" y="132391"/>
            <a:ext cx="9356969" cy="7017917"/>
          </a:xfrm>
          <a:prstGeom prst="rect">
            <a:avLst/>
          </a:prstGeom>
        </p:spPr>
      </p:pic>
    </p:spTree>
    <p:extLst>
      <p:ext uri="{BB962C8B-B14F-4D97-AF65-F5344CB8AC3E}">
        <p14:creationId xmlns:p14="http://schemas.microsoft.com/office/powerpoint/2010/main" val="902178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5FCC4F39-85CE-4F6F-8B83-E206C202611A}"/>
              </a:ext>
            </a:extLst>
          </p:cNvPr>
          <p:cNvPicPr>
            <a:picLocks noGrp="1" noChangeAspect="1"/>
          </p:cNvPicPr>
          <p:nvPr>
            <p:ph idx="1"/>
          </p:nvPr>
        </p:nvPicPr>
        <p:blipFill>
          <a:blip r:embed="rId2"/>
          <a:stretch>
            <a:fillRect/>
          </a:stretch>
        </p:blipFill>
        <p:spPr>
          <a:xfrm>
            <a:off x="2126513" y="374200"/>
            <a:ext cx="6550214" cy="6483800"/>
          </a:xfrm>
          <a:prstGeom prst="rect">
            <a:avLst/>
          </a:prstGeom>
        </p:spPr>
      </p:pic>
    </p:spTree>
    <p:extLst>
      <p:ext uri="{BB962C8B-B14F-4D97-AF65-F5344CB8AC3E}">
        <p14:creationId xmlns:p14="http://schemas.microsoft.com/office/powerpoint/2010/main" val="39240879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A90301-FE23-4DC6-97C5-5E1823D2E554}"/>
              </a:ext>
            </a:extLst>
          </p:cNvPr>
          <p:cNvSpPr>
            <a:spLocks noGrp="1"/>
          </p:cNvSpPr>
          <p:nvPr>
            <p:ph type="title"/>
          </p:nvPr>
        </p:nvSpPr>
        <p:spPr/>
        <p:txBody>
          <a:bodyPr/>
          <a:lstStyle/>
          <a:p>
            <a:endParaRPr lang="en-NZ"/>
          </a:p>
        </p:txBody>
      </p:sp>
      <p:sp>
        <p:nvSpPr>
          <p:cNvPr id="3" name="Content Placeholder 2">
            <a:extLst>
              <a:ext uri="{FF2B5EF4-FFF2-40B4-BE49-F238E27FC236}">
                <a16:creationId xmlns:a16="http://schemas.microsoft.com/office/drawing/2014/main" id="{67D161F1-D507-4E42-966E-9963456D7CDD}"/>
              </a:ext>
            </a:extLst>
          </p:cNvPr>
          <p:cNvSpPr>
            <a:spLocks noGrp="1"/>
          </p:cNvSpPr>
          <p:nvPr>
            <p:ph idx="1"/>
          </p:nvPr>
        </p:nvSpPr>
        <p:spPr/>
        <p:txBody>
          <a:bodyPr/>
          <a:lstStyle/>
          <a:p>
            <a:endParaRPr lang="en-NZ"/>
          </a:p>
        </p:txBody>
      </p:sp>
      <p:pic>
        <p:nvPicPr>
          <p:cNvPr id="4" name="Picture 3">
            <a:extLst>
              <a:ext uri="{FF2B5EF4-FFF2-40B4-BE49-F238E27FC236}">
                <a16:creationId xmlns:a16="http://schemas.microsoft.com/office/drawing/2014/main" id="{C6BBBDF5-1A9C-489F-8B23-18A9528E6D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1" y="-437223"/>
            <a:ext cx="10155442" cy="7467610"/>
          </a:xfrm>
          <a:prstGeom prst="rect">
            <a:avLst/>
          </a:prstGeom>
        </p:spPr>
      </p:pic>
    </p:spTree>
    <p:extLst>
      <p:ext uri="{BB962C8B-B14F-4D97-AF65-F5344CB8AC3E}">
        <p14:creationId xmlns:p14="http://schemas.microsoft.com/office/powerpoint/2010/main" val="37969813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F643BE-3D40-47C4-989E-B0F51EAF73B6}"/>
              </a:ext>
            </a:extLst>
          </p:cNvPr>
          <p:cNvSpPr>
            <a:spLocks noGrp="1"/>
          </p:cNvSpPr>
          <p:nvPr>
            <p:ph type="title"/>
          </p:nvPr>
        </p:nvSpPr>
        <p:spPr/>
        <p:txBody>
          <a:bodyPr/>
          <a:lstStyle/>
          <a:p>
            <a:endParaRPr lang="en-NZ"/>
          </a:p>
        </p:txBody>
      </p:sp>
      <p:sp>
        <p:nvSpPr>
          <p:cNvPr id="3" name="Content Placeholder 2">
            <a:extLst>
              <a:ext uri="{FF2B5EF4-FFF2-40B4-BE49-F238E27FC236}">
                <a16:creationId xmlns:a16="http://schemas.microsoft.com/office/drawing/2014/main" id="{8C4E2BF1-6B08-44AE-B9B4-E2AB2B787699}"/>
              </a:ext>
            </a:extLst>
          </p:cNvPr>
          <p:cNvSpPr>
            <a:spLocks noGrp="1"/>
          </p:cNvSpPr>
          <p:nvPr>
            <p:ph idx="1"/>
          </p:nvPr>
        </p:nvSpPr>
        <p:spPr/>
        <p:txBody>
          <a:bodyPr/>
          <a:lstStyle/>
          <a:p>
            <a:endParaRPr lang="en-NZ"/>
          </a:p>
        </p:txBody>
      </p:sp>
      <p:pic>
        <p:nvPicPr>
          <p:cNvPr id="4" name="Picture 3">
            <a:extLst>
              <a:ext uri="{FF2B5EF4-FFF2-40B4-BE49-F238E27FC236}">
                <a16:creationId xmlns:a16="http://schemas.microsoft.com/office/drawing/2014/main" id="{7FD1E7C5-8D44-4B55-BBEE-659E76235A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355568"/>
            <a:ext cx="9475033" cy="6820136"/>
          </a:xfrm>
          <a:prstGeom prst="rect">
            <a:avLst/>
          </a:prstGeom>
        </p:spPr>
      </p:pic>
    </p:spTree>
    <p:extLst>
      <p:ext uri="{BB962C8B-B14F-4D97-AF65-F5344CB8AC3E}">
        <p14:creationId xmlns:p14="http://schemas.microsoft.com/office/powerpoint/2010/main" val="35663513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A45BF0-DF27-4248-9258-9DF6377D6DF5}"/>
              </a:ext>
            </a:extLst>
          </p:cNvPr>
          <p:cNvSpPr>
            <a:spLocks noGrp="1"/>
          </p:cNvSpPr>
          <p:nvPr>
            <p:ph type="title"/>
          </p:nvPr>
        </p:nvSpPr>
        <p:spPr/>
        <p:txBody>
          <a:bodyPr/>
          <a:lstStyle/>
          <a:p>
            <a:endParaRPr lang="en-NZ"/>
          </a:p>
        </p:txBody>
      </p:sp>
      <p:sp>
        <p:nvSpPr>
          <p:cNvPr id="3" name="Content Placeholder 2">
            <a:extLst>
              <a:ext uri="{FF2B5EF4-FFF2-40B4-BE49-F238E27FC236}">
                <a16:creationId xmlns:a16="http://schemas.microsoft.com/office/drawing/2014/main" id="{07FC60A1-0B02-44F7-984B-518F8CD078F5}"/>
              </a:ext>
            </a:extLst>
          </p:cNvPr>
          <p:cNvSpPr>
            <a:spLocks noGrp="1"/>
          </p:cNvSpPr>
          <p:nvPr>
            <p:ph idx="1"/>
          </p:nvPr>
        </p:nvSpPr>
        <p:spPr/>
        <p:txBody>
          <a:bodyPr/>
          <a:lstStyle/>
          <a:p>
            <a:endParaRPr lang="en-NZ"/>
          </a:p>
        </p:txBody>
      </p:sp>
      <p:pic>
        <p:nvPicPr>
          <p:cNvPr id="4" name="Picture 3">
            <a:extLst>
              <a:ext uri="{FF2B5EF4-FFF2-40B4-BE49-F238E27FC236}">
                <a16:creationId xmlns:a16="http://schemas.microsoft.com/office/drawing/2014/main" id="{D8B3C950-238C-4ABB-A76D-9D48DFCAA1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9548" y="-123230"/>
            <a:ext cx="10253272" cy="6736761"/>
          </a:xfrm>
          <a:prstGeom prst="rect">
            <a:avLst/>
          </a:prstGeom>
        </p:spPr>
      </p:pic>
    </p:spTree>
    <p:extLst>
      <p:ext uri="{BB962C8B-B14F-4D97-AF65-F5344CB8AC3E}">
        <p14:creationId xmlns:p14="http://schemas.microsoft.com/office/powerpoint/2010/main" val="2982947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D9747F-0DA8-4BAD-BB92-6F72A0748597}"/>
              </a:ext>
            </a:extLst>
          </p:cNvPr>
          <p:cNvSpPr>
            <a:spLocks noGrp="1"/>
          </p:cNvSpPr>
          <p:nvPr>
            <p:ph type="title"/>
          </p:nvPr>
        </p:nvSpPr>
        <p:spPr/>
        <p:txBody>
          <a:bodyPr/>
          <a:lstStyle/>
          <a:p>
            <a:endParaRPr lang="en-NZ"/>
          </a:p>
        </p:txBody>
      </p:sp>
      <p:sp>
        <p:nvSpPr>
          <p:cNvPr id="3" name="Content Placeholder 2">
            <a:extLst>
              <a:ext uri="{FF2B5EF4-FFF2-40B4-BE49-F238E27FC236}">
                <a16:creationId xmlns:a16="http://schemas.microsoft.com/office/drawing/2014/main" id="{60A30F96-4AEF-40A1-A8A6-BD672B774089}"/>
              </a:ext>
            </a:extLst>
          </p:cNvPr>
          <p:cNvSpPr>
            <a:spLocks noGrp="1"/>
          </p:cNvSpPr>
          <p:nvPr>
            <p:ph idx="1"/>
          </p:nvPr>
        </p:nvSpPr>
        <p:spPr/>
        <p:txBody>
          <a:bodyPr/>
          <a:lstStyle/>
          <a:p>
            <a:endParaRPr lang="en-NZ" dirty="0"/>
          </a:p>
        </p:txBody>
      </p:sp>
      <p:pic>
        <p:nvPicPr>
          <p:cNvPr id="4" name="Picture 3">
            <a:extLst>
              <a:ext uri="{FF2B5EF4-FFF2-40B4-BE49-F238E27FC236}">
                <a16:creationId xmlns:a16="http://schemas.microsoft.com/office/drawing/2014/main" id="{6FD8BD5E-D570-4DA7-8F3A-E6B0F75822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4183" y="-137085"/>
            <a:ext cx="9323371" cy="6852678"/>
          </a:xfrm>
          <a:prstGeom prst="rect">
            <a:avLst/>
          </a:prstGeom>
        </p:spPr>
      </p:pic>
    </p:spTree>
    <p:extLst>
      <p:ext uri="{BB962C8B-B14F-4D97-AF65-F5344CB8AC3E}">
        <p14:creationId xmlns:p14="http://schemas.microsoft.com/office/powerpoint/2010/main" val="813789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13A0E-5F98-4568-8A76-D18B3400E0A2}"/>
              </a:ext>
            </a:extLst>
          </p:cNvPr>
          <p:cNvSpPr>
            <a:spLocks noGrp="1"/>
          </p:cNvSpPr>
          <p:nvPr>
            <p:ph type="title"/>
          </p:nvPr>
        </p:nvSpPr>
        <p:spPr/>
        <p:txBody>
          <a:bodyPr/>
          <a:lstStyle/>
          <a:p>
            <a:endParaRPr lang="en-NZ"/>
          </a:p>
        </p:txBody>
      </p:sp>
      <p:sp>
        <p:nvSpPr>
          <p:cNvPr id="3" name="Content Placeholder 2">
            <a:extLst>
              <a:ext uri="{FF2B5EF4-FFF2-40B4-BE49-F238E27FC236}">
                <a16:creationId xmlns:a16="http://schemas.microsoft.com/office/drawing/2014/main" id="{8714196A-E1E9-4639-97F3-8D780BFE0651}"/>
              </a:ext>
            </a:extLst>
          </p:cNvPr>
          <p:cNvSpPr>
            <a:spLocks noGrp="1"/>
          </p:cNvSpPr>
          <p:nvPr>
            <p:ph idx="1"/>
          </p:nvPr>
        </p:nvSpPr>
        <p:spPr/>
        <p:txBody>
          <a:bodyPr/>
          <a:lstStyle/>
          <a:p>
            <a:endParaRPr lang="en-NZ"/>
          </a:p>
        </p:txBody>
      </p:sp>
      <p:pic>
        <p:nvPicPr>
          <p:cNvPr id="4" name="Picture 3">
            <a:extLst>
              <a:ext uri="{FF2B5EF4-FFF2-40B4-BE49-F238E27FC236}">
                <a16:creationId xmlns:a16="http://schemas.microsoft.com/office/drawing/2014/main" id="{48C2D5F3-152B-47E3-8253-3F15C4428A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4224" y="0"/>
            <a:ext cx="9229291" cy="6590705"/>
          </a:xfrm>
          <a:prstGeom prst="rect">
            <a:avLst/>
          </a:prstGeom>
        </p:spPr>
      </p:pic>
    </p:spTree>
    <p:extLst>
      <p:ext uri="{BB962C8B-B14F-4D97-AF65-F5344CB8AC3E}">
        <p14:creationId xmlns:p14="http://schemas.microsoft.com/office/powerpoint/2010/main" val="29506126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42F6C0-E3BB-430C-BE30-068AC3BCC7A7}"/>
              </a:ext>
            </a:extLst>
          </p:cNvPr>
          <p:cNvSpPr>
            <a:spLocks noGrp="1"/>
          </p:cNvSpPr>
          <p:nvPr>
            <p:ph type="title"/>
          </p:nvPr>
        </p:nvSpPr>
        <p:spPr/>
        <p:txBody>
          <a:bodyPr/>
          <a:lstStyle/>
          <a:p>
            <a:endParaRPr lang="en-NZ"/>
          </a:p>
        </p:txBody>
      </p:sp>
      <p:sp>
        <p:nvSpPr>
          <p:cNvPr id="3" name="Content Placeholder 2">
            <a:extLst>
              <a:ext uri="{FF2B5EF4-FFF2-40B4-BE49-F238E27FC236}">
                <a16:creationId xmlns:a16="http://schemas.microsoft.com/office/drawing/2014/main" id="{9AF3A046-ED7A-42D0-A22F-B0245853FE44}"/>
              </a:ext>
            </a:extLst>
          </p:cNvPr>
          <p:cNvSpPr>
            <a:spLocks noGrp="1"/>
          </p:cNvSpPr>
          <p:nvPr>
            <p:ph idx="1"/>
          </p:nvPr>
        </p:nvSpPr>
        <p:spPr/>
        <p:txBody>
          <a:bodyPr/>
          <a:lstStyle/>
          <a:p>
            <a:endParaRPr lang="en-NZ"/>
          </a:p>
        </p:txBody>
      </p:sp>
      <p:pic>
        <p:nvPicPr>
          <p:cNvPr id="4" name="Picture 3">
            <a:extLst>
              <a:ext uri="{FF2B5EF4-FFF2-40B4-BE49-F238E27FC236}">
                <a16:creationId xmlns:a16="http://schemas.microsoft.com/office/drawing/2014/main" id="{3963D1C9-9C93-4AC7-86FA-36FA7EA624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3908" y="175833"/>
            <a:ext cx="8766767" cy="6434829"/>
          </a:xfrm>
          <a:prstGeom prst="rect">
            <a:avLst/>
          </a:prstGeom>
        </p:spPr>
      </p:pic>
    </p:spTree>
    <p:extLst>
      <p:ext uri="{BB962C8B-B14F-4D97-AF65-F5344CB8AC3E}">
        <p14:creationId xmlns:p14="http://schemas.microsoft.com/office/powerpoint/2010/main" val="835538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9CFD79-F42C-43DA-83A6-1F5DB80C1F2A}"/>
              </a:ext>
            </a:extLst>
          </p:cNvPr>
          <p:cNvSpPr>
            <a:spLocks noGrp="1"/>
          </p:cNvSpPr>
          <p:nvPr>
            <p:ph type="title"/>
          </p:nvPr>
        </p:nvSpPr>
        <p:spPr/>
        <p:txBody>
          <a:bodyPr/>
          <a:lstStyle/>
          <a:p>
            <a:endParaRPr lang="en-NZ"/>
          </a:p>
        </p:txBody>
      </p:sp>
      <p:sp>
        <p:nvSpPr>
          <p:cNvPr id="3" name="Content Placeholder 2">
            <a:extLst>
              <a:ext uri="{FF2B5EF4-FFF2-40B4-BE49-F238E27FC236}">
                <a16:creationId xmlns:a16="http://schemas.microsoft.com/office/drawing/2014/main" id="{81A73D07-E6C4-47E0-BE49-C3B146742E83}"/>
              </a:ext>
            </a:extLst>
          </p:cNvPr>
          <p:cNvSpPr>
            <a:spLocks noGrp="1"/>
          </p:cNvSpPr>
          <p:nvPr>
            <p:ph idx="1"/>
          </p:nvPr>
        </p:nvSpPr>
        <p:spPr/>
        <p:txBody>
          <a:bodyPr/>
          <a:lstStyle/>
          <a:p>
            <a:endParaRPr lang="en-NZ"/>
          </a:p>
        </p:txBody>
      </p:sp>
      <p:pic>
        <p:nvPicPr>
          <p:cNvPr id="4" name="Picture 3">
            <a:extLst>
              <a:ext uri="{FF2B5EF4-FFF2-40B4-BE49-F238E27FC236}">
                <a16:creationId xmlns:a16="http://schemas.microsoft.com/office/drawing/2014/main" id="{830181A8-31B4-42D9-B181-B3732A94AFE7}"/>
              </a:ext>
            </a:extLst>
          </p:cNvPr>
          <p:cNvPicPr>
            <a:picLocks noChangeAspect="1"/>
          </p:cNvPicPr>
          <p:nvPr/>
        </p:nvPicPr>
        <p:blipFill>
          <a:blip r:embed="rId2"/>
          <a:stretch>
            <a:fillRect/>
          </a:stretch>
        </p:blipFill>
        <p:spPr>
          <a:xfrm>
            <a:off x="599246" y="106018"/>
            <a:ext cx="8730284" cy="6476602"/>
          </a:xfrm>
          <a:prstGeom prst="rect">
            <a:avLst/>
          </a:prstGeom>
        </p:spPr>
      </p:pic>
    </p:spTree>
    <p:extLst>
      <p:ext uri="{BB962C8B-B14F-4D97-AF65-F5344CB8AC3E}">
        <p14:creationId xmlns:p14="http://schemas.microsoft.com/office/powerpoint/2010/main" val="23304050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10A5B739-E2C7-4BDB-B287-EFF6B4B63927}"/>
              </a:ext>
            </a:extLst>
          </p:cNvPr>
          <p:cNvPicPr>
            <a:picLocks noGrp="1" noChangeAspect="1"/>
          </p:cNvPicPr>
          <p:nvPr>
            <p:ph idx="1"/>
          </p:nvPr>
        </p:nvPicPr>
        <p:blipFill>
          <a:blip r:embed="rId2"/>
          <a:stretch>
            <a:fillRect/>
          </a:stretch>
        </p:blipFill>
        <p:spPr>
          <a:xfrm>
            <a:off x="0" y="0"/>
            <a:ext cx="12192000" cy="9238758"/>
          </a:xfrm>
          <a:prstGeom prst="rect">
            <a:avLst/>
          </a:prstGeom>
        </p:spPr>
      </p:pic>
      <p:sp>
        <p:nvSpPr>
          <p:cNvPr id="2" name="Title 1">
            <a:extLst>
              <a:ext uri="{FF2B5EF4-FFF2-40B4-BE49-F238E27FC236}">
                <a16:creationId xmlns:a16="http://schemas.microsoft.com/office/drawing/2014/main" id="{677C97B4-9119-4C0A-B9E3-20C2CD202587}"/>
              </a:ext>
            </a:extLst>
          </p:cNvPr>
          <p:cNvSpPr>
            <a:spLocks noGrp="1"/>
          </p:cNvSpPr>
          <p:nvPr>
            <p:ph type="title"/>
          </p:nvPr>
        </p:nvSpPr>
        <p:spPr/>
        <p:txBody>
          <a:bodyPr/>
          <a:lstStyle/>
          <a:p>
            <a:r>
              <a:rPr lang="en-US" b="1" dirty="0" err="1">
                <a:solidFill>
                  <a:schemeClr val="bg1"/>
                </a:solidFill>
              </a:rPr>
              <a:t>Waipara</a:t>
            </a:r>
            <a:r>
              <a:rPr lang="en-US" b="1" dirty="0">
                <a:solidFill>
                  <a:schemeClr val="bg1"/>
                </a:solidFill>
              </a:rPr>
              <a:t> Environmental Trapping Association (WETA!)</a:t>
            </a:r>
            <a:endParaRPr lang="en-NZ" b="1" dirty="0">
              <a:solidFill>
                <a:schemeClr val="bg1"/>
              </a:solidFill>
            </a:endParaRPr>
          </a:p>
        </p:txBody>
      </p:sp>
    </p:spTree>
    <p:extLst>
      <p:ext uri="{BB962C8B-B14F-4D97-AF65-F5344CB8AC3E}">
        <p14:creationId xmlns:p14="http://schemas.microsoft.com/office/powerpoint/2010/main" val="28737095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77C72C56-6AE2-446B-9404-D71B6BB3652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30902" y="0"/>
            <a:ext cx="10822898" cy="7215265"/>
          </a:xfrm>
        </p:spPr>
      </p:pic>
      <p:sp>
        <p:nvSpPr>
          <p:cNvPr id="2" name="Title 1">
            <a:extLst>
              <a:ext uri="{FF2B5EF4-FFF2-40B4-BE49-F238E27FC236}">
                <a16:creationId xmlns:a16="http://schemas.microsoft.com/office/drawing/2014/main" id="{87210C6D-0CC3-4855-9162-B697940FE78C}"/>
              </a:ext>
            </a:extLst>
          </p:cNvPr>
          <p:cNvSpPr>
            <a:spLocks noGrp="1"/>
          </p:cNvSpPr>
          <p:nvPr>
            <p:ph type="title"/>
          </p:nvPr>
        </p:nvSpPr>
        <p:spPr>
          <a:xfrm>
            <a:off x="530902" y="799839"/>
            <a:ext cx="10515600" cy="1325563"/>
          </a:xfrm>
        </p:spPr>
        <p:txBody>
          <a:bodyPr/>
          <a:lstStyle/>
          <a:p>
            <a:r>
              <a:rPr lang="en-US" b="1" dirty="0">
                <a:solidFill>
                  <a:schemeClr val="bg1"/>
                </a:solidFill>
              </a:rPr>
              <a:t>Who’s keen to join?!</a:t>
            </a:r>
            <a:endParaRPr lang="en-NZ" b="1" dirty="0">
              <a:solidFill>
                <a:schemeClr val="bg1"/>
              </a:solidFill>
            </a:endParaRPr>
          </a:p>
        </p:txBody>
      </p:sp>
    </p:spTree>
    <p:extLst>
      <p:ext uri="{BB962C8B-B14F-4D97-AF65-F5344CB8AC3E}">
        <p14:creationId xmlns:p14="http://schemas.microsoft.com/office/powerpoint/2010/main" val="802593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accent6">
                    <a:lumMod val="50000"/>
                  </a:schemeClr>
                </a:solidFill>
              </a:rPr>
              <a:t>Our motivation… </a:t>
            </a:r>
            <a:endParaRPr lang="en-NZ" b="1" dirty="0">
              <a:solidFill>
                <a:schemeClr val="accent6">
                  <a:lumMod val="50000"/>
                </a:schemeClr>
              </a:solidFill>
            </a:endParaRPr>
          </a:p>
        </p:txBody>
      </p:sp>
      <p:sp>
        <p:nvSpPr>
          <p:cNvPr id="3" name="Content Placeholder 2"/>
          <p:cNvSpPr>
            <a:spLocks noGrp="1"/>
          </p:cNvSpPr>
          <p:nvPr>
            <p:ph idx="1"/>
          </p:nvPr>
        </p:nvSpPr>
        <p:spPr>
          <a:xfrm>
            <a:off x="704850" y="1485900"/>
            <a:ext cx="10496550" cy="4381500"/>
          </a:xfrm>
        </p:spPr>
        <p:txBody>
          <a:bodyPr>
            <a:noAutofit/>
          </a:bodyPr>
          <a:lstStyle/>
          <a:p>
            <a:pPr marL="0" indent="0">
              <a:buNone/>
            </a:pPr>
            <a:r>
              <a:rPr lang="en-NZ" sz="2400" dirty="0">
                <a:solidFill>
                  <a:schemeClr val="accent6">
                    <a:lumMod val="50000"/>
                  </a:schemeClr>
                </a:solidFill>
                <a:latin typeface="Arial" panose="020B0604020202020204" pitchFamily="34" charset="0"/>
                <a:cs typeface="Arial" panose="020B0604020202020204" pitchFamily="34" charset="0"/>
              </a:rPr>
              <a:t>“They are our national monuments. They are our Tower of London, our Arc de </a:t>
            </a:r>
            <a:r>
              <a:rPr lang="en-NZ" sz="2400" dirty="0" err="1">
                <a:solidFill>
                  <a:schemeClr val="accent6">
                    <a:lumMod val="50000"/>
                  </a:schemeClr>
                </a:solidFill>
                <a:latin typeface="Arial" panose="020B0604020202020204" pitchFamily="34" charset="0"/>
                <a:cs typeface="Arial" panose="020B0604020202020204" pitchFamily="34" charset="0"/>
              </a:rPr>
              <a:t>Triomphe</a:t>
            </a:r>
            <a:r>
              <a:rPr lang="en-NZ" sz="2400" dirty="0">
                <a:solidFill>
                  <a:schemeClr val="accent6">
                    <a:lumMod val="50000"/>
                  </a:schemeClr>
                </a:solidFill>
                <a:latin typeface="Arial" panose="020B0604020202020204" pitchFamily="34" charset="0"/>
                <a:cs typeface="Arial" panose="020B0604020202020204" pitchFamily="34" charset="0"/>
              </a:rPr>
              <a:t>, our pyramids. We don’t have this ancient architecture that we can be proud of and swoon over in wonder, but what we do have is something that is far, far older than that. No one else has kiwi, no one else has kakapo. They have been around for millions of years, if not thousands of millions of years. And once they are gone, they are gone forever. And it’s up to us to make sure they never die out.” – Don Merton</a:t>
            </a:r>
          </a:p>
        </p:txBody>
      </p:sp>
      <p:pic>
        <p:nvPicPr>
          <p:cNvPr id="5" name="Picture 4">
            <a:extLst>
              <a:ext uri="{FF2B5EF4-FFF2-40B4-BE49-F238E27FC236}">
                <a16:creationId xmlns:a16="http://schemas.microsoft.com/office/drawing/2014/main" id="{07013F35-EE2E-43AC-9985-86FD4A2F94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3981450"/>
            <a:ext cx="4029075" cy="2686050"/>
          </a:xfrm>
          <a:prstGeom prst="rect">
            <a:avLst/>
          </a:prstGeom>
        </p:spPr>
      </p:pic>
      <p:pic>
        <p:nvPicPr>
          <p:cNvPr id="9" name="Picture 8">
            <a:extLst>
              <a:ext uri="{FF2B5EF4-FFF2-40B4-BE49-F238E27FC236}">
                <a16:creationId xmlns:a16="http://schemas.microsoft.com/office/drawing/2014/main" id="{B69F45FB-69BB-4883-9CAE-1AE01E2554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15804" y="3981450"/>
            <a:ext cx="4185596" cy="2792390"/>
          </a:xfrm>
          <a:prstGeom prst="rect">
            <a:avLst/>
          </a:prstGeom>
        </p:spPr>
      </p:pic>
      <p:pic>
        <p:nvPicPr>
          <p:cNvPr id="11" name="Picture 10">
            <a:extLst>
              <a:ext uri="{FF2B5EF4-FFF2-40B4-BE49-F238E27FC236}">
                <a16:creationId xmlns:a16="http://schemas.microsoft.com/office/drawing/2014/main" id="{4040C499-C3A1-4A46-806A-08891026EE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67904" y="3981450"/>
            <a:ext cx="2247900" cy="2997200"/>
          </a:xfrm>
          <a:prstGeom prst="rect">
            <a:avLst/>
          </a:prstGeom>
        </p:spPr>
      </p:pic>
    </p:spTree>
    <p:extLst>
      <p:ext uri="{BB962C8B-B14F-4D97-AF65-F5344CB8AC3E}">
        <p14:creationId xmlns:p14="http://schemas.microsoft.com/office/powerpoint/2010/main" val="4061788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accent6">
                    <a:lumMod val="50000"/>
                  </a:schemeClr>
                </a:solidFill>
                <a:latin typeface="Arial" panose="020B0604020202020204" pitchFamily="34" charset="0"/>
                <a:cs typeface="Arial" panose="020B0604020202020204" pitchFamily="34" charset="0"/>
              </a:rPr>
              <a:t>Just over one hundred years ago…</a:t>
            </a:r>
            <a:endParaRPr lang="en-NZ" b="1" dirty="0">
              <a:solidFill>
                <a:schemeClr val="accent6">
                  <a:lumMod val="50000"/>
                </a:schemeClr>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361950" y="1690688"/>
            <a:ext cx="6362700" cy="4140592"/>
          </a:xfrm>
        </p:spPr>
        <p:txBody>
          <a:bodyPr>
            <a:noAutofit/>
          </a:bodyPr>
          <a:lstStyle/>
          <a:p>
            <a:pPr marL="0" indent="0">
              <a:buNone/>
            </a:pPr>
            <a:r>
              <a:rPr lang="en-NZ" i="1" dirty="0">
                <a:solidFill>
                  <a:schemeClr val="accent6">
                    <a:lumMod val="50000"/>
                  </a:schemeClr>
                </a:solidFill>
                <a:cs typeface="Arial" panose="020B0604020202020204" pitchFamily="34" charset="0"/>
              </a:rPr>
              <a:t>"On the west, from the mouth of the </a:t>
            </a:r>
            <a:r>
              <a:rPr lang="en-NZ" i="1" dirty="0" err="1">
                <a:solidFill>
                  <a:schemeClr val="accent6">
                    <a:lumMod val="50000"/>
                  </a:schemeClr>
                </a:solidFill>
                <a:cs typeface="Arial" panose="020B0604020202020204" pitchFamily="34" charset="0"/>
              </a:rPr>
              <a:t>Waiau</a:t>
            </a:r>
            <a:r>
              <a:rPr lang="en-NZ" i="1" dirty="0">
                <a:solidFill>
                  <a:schemeClr val="accent6">
                    <a:lumMod val="50000"/>
                  </a:schemeClr>
                </a:solidFill>
                <a:cs typeface="Arial" panose="020B0604020202020204" pitchFamily="34" charset="0"/>
              </a:rPr>
              <a:t> for 25 miles of beach, there are neither signs nor sounds of kakapo, </a:t>
            </a:r>
            <a:r>
              <a:rPr lang="en-NZ" i="1" dirty="0" err="1">
                <a:solidFill>
                  <a:schemeClr val="accent6">
                    <a:lumMod val="50000"/>
                  </a:schemeClr>
                </a:solidFill>
                <a:cs typeface="Arial" panose="020B0604020202020204" pitchFamily="34" charset="0"/>
              </a:rPr>
              <a:t>weka</a:t>
            </a:r>
            <a:r>
              <a:rPr lang="en-NZ" i="1" dirty="0">
                <a:solidFill>
                  <a:schemeClr val="accent6">
                    <a:lumMod val="50000"/>
                  </a:schemeClr>
                </a:solidFill>
                <a:cs typeface="Arial" panose="020B0604020202020204" pitchFamily="34" charset="0"/>
              </a:rPr>
              <a:t>, nor kiwi, where they used to be numerous, but there are plenty of ferret tracks on the beach. Up the creeks in the bush grey teal and blue duck were plentiful, but now they are all gone, and the black teal are rapidly going also, and in all probability will soon be simply a memory of the past.” </a:t>
            </a:r>
          </a:p>
          <a:p>
            <a:pPr marL="0" indent="0">
              <a:buNone/>
            </a:pPr>
            <a:r>
              <a:rPr lang="en-NZ" i="1" dirty="0">
                <a:solidFill>
                  <a:schemeClr val="accent6">
                    <a:lumMod val="50000"/>
                  </a:schemeClr>
                </a:solidFill>
                <a:cs typeface="Arial" panose="020B0604020202020204" pitchFamily="34" charset="0"/>
              </a:rPr>
              <a:t>– Richard Henry.</a:t>
            </a:r>
            <a:endParaRPr lang="en-NZ" dirty="0">
              <a:solidFill>
                <a:schemeClr val="accent6">
                  <a:lumMod val="50000"/>
                </a:schemeClr>
              </a:solidFill>
              <a:cs typeface="Arial" panose="020B0604020202020204" pitchFamily="34" charset="0"/>
            </a:endParaRPr>
          </a:p>
        </p:txBody>
      </p:sp>
      <p:pic>
        <p:nvPicPr>
          <p:cNvPr id="6" name="Content Placeholder 3">
            <a:extLst>
              <a:ext uri="{FF2B5EF4-FFF2-40B4-BE49-F238E27FC236}">
                <a16:creationId xmlns:a16="http://schemas.microsoft.com/office/drawing/2014/main" id="{1D2374C1-0690-43A9-ACD1-B5600F38B2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99218" y="1352550"/>
            <a:ext cx="3480920" cy="4857774"/>
          </a:xfrm>
          <a:prstGeom prst="rect">
            <a:avLst/>
          </a:prstGeom>
        </p:spPr>
      </p:pic>
    </p:spTree>
    <p:extLst>
      <p:ext uri="{BB962C8B-B14F-4D97-AF65-F5344CB8AC3E}">
        <p14:creationId xmlns:p14="http://schemas.microsoft.com/office/powerpoint/2010/main" val="2374056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9AC4B0-83B9-42DB-8739-9241E5DDEA3D}"/>
              </a:ext>
            </a:extLst>
          </p:cNvPr>
          <p:cNvSpPr>
            <a:spLocks noGrp="1"/>
          </p:cNvSpPr>
          <p:nvPr>
            <p:ph type="title"/>
          </p:nvPr>
        </p:nvSpPr>
        <p:spPr/>
        <p:txBody>
          <a:bodyPr/>
          <a:lstStyle/>
          <a:p>
            <a:r>
              <a:rPr lang="mi-NZ" b="1" dirty="0">
                <a:solidFill>
                  <a:schemeClr val="accent6">
                    <a:lumMod val="50000"/>
                  </a:schemeClr>
                </a:solidFill>
                <a:latin typeface="+mn-lt"/>
                <a:cs typeface="Arial" panose="020B0604020202020204" pitchFamily="34" charset="0"/>
              </a:rPr>
              <a:t>The state of our</a:t>
            </a:r>
            <a:br>
              <a:rPr lang="mi-NZ" b="1" dirty="0">
                <a:solidFill>
                  <a:schemeClr val="accent6">
                    <a:lumMod val="50000"/>
                  </a:schemeClr>
                </a:solidFill>
                <a:latin typeface="+mn-lt"/>
                <a:cs typeface="Arial" panose="020B0604020202020204" pitchFamily="34" charset="0"/>
              </a:rPr>
            </a:br>
            <a:r>
              <a:rPr lang="mi-NZ" b="1" dirty="0">
                <a:solidFill>
                  <a:schemeClr val="accent6">
                    <a:lumMod val="50000"/>
                  </a:schemeClr>
                </a:solidFill>
                <a:latin typeface="+mn-lt"/>
                <a:cs typeface="Arial" panose="020B0604020202020204" pitchFamily="34" charset="0"/>
              </a:rPr>
              <a:t>native species</a:t>
            </a:r>
            <a:endParaRPr lang="en-NZ" b="1" dirty="0">
              <a:solidFill>
                <a:schemeClr val="accent6">
                  <a:lumMod val="50000"/>
                </a:schemeClr>
              </a:solidFill>
              <a:latin typeface="+mn-lt"/>
              <a:cs typeface="Arial" panose="020B0604020202020204" pitchFamily="34" charset="0"/>
            </a:endParaRPr>
          </a:p>
        </p:txBody>
      </p:sp>
      <p:sp>
        <p:nvSpPr>
          <p:cNvPr id="3" name="Content Placeholder 2">
            <a:extLst>
              <a:ext uri="{FF2B5EF4-FFF2-40B4-BE49-F238E27FC236}">
                <a16:creationId xmlns:a16="http://schemas.microsoft.com/office/drawing/2014/main" id="{3680FBCE-BAF7-48D5-8329-F4B8683EAE86}"/>
              </a:ext>
            </a:extLst>
          </p:cNvPr>
          <p:cNvSpPr>
            <a:spLocks noGrp="1"/>
          </p:cNvSpPr>
          <p:nvPr>
            <p:ph idx="1"/>
          </p:nvPr>
        </p:nvSpPr>
        <p:spPr>
          <a:xfrm>
            <a:off x="349135" y="1969476"/>
            <a:ext cx="6397331" cy="4466950"/>
          </a:xfrm>
        </p:spPr>
        <p:txBody>
          <a:bodyPr>
            <a:noAutofit/>
          </a:bodyPr>
          <a:lstStyle/>
          <a:p>
            <a:pPr marL="252000" lvl="0" indent="-252000" hangingPunct="0">
              <a:lnSpc>
                <a:spcPct val="100000"/>
              </a:lnSpc>
              <a:spcBef>
                <a:spcPts val="600"/>
              </a:spcBef>
              <a:spcAft>
                <a:spcPts val="1200"/>
              </a:spcAft>
              <a:buFont typeface="Arial" panose="020B0604020202020204" pitchFamily="34" charset="0"/>
              <a:buChar char="•"/>
            </a:pPr>
            <a:r>
              <a:rPr lang="en-US" altLang="en-US" dirty="0">
                <a:solidFill>
                  <a:schemeClr val="accent6">
                    <a:lumMod val="50000"/>
                  </a:schemeClr>
                </a:solidFill>
                <a:cs typeface="Arial" panose="020B0604020202020204" pitchFamily="34" charset="0"/>
              </a:rPr>
              <a:t>4000 classified as ‘threatened’ or ‘at risk’</a:t>
            </a:r>
            <a:endParaRPr lang="en-NZ" altLang="en-US" dirty="0">
              <a:solidFill>
                <a:schemeClr val="accent6">
                  <a:lumMod val="50000"/>
                </a:schemeClr>
              </a:solidFill>
              <a:cs typeface="Arial" panose="020B0604020202020204" pitchFamily="34" charset="0"/>
            </a:endParaRPr>
          </a:p>
          <a:p>
            <a:pPr marL="252000" lvl="0" indent="-252000" hangingPunct="0">
              <a:lnSpc>
                <a:spcPct val="100000"/>
              </a:lnSpc>
              <a:spcBef>
                <a:spcPts val="600"/>
              </a:spcBef>
              <a:spcAft>
                <a:spcPts val="1200"/>
              </a:spcAft>
              <a:buFont typeface="Arial" panose="020B0604020202020204" pitchFamily="34" charset="0"/>
              <a:buChar char="•"/>
            </a:pPr>
            <a:r>
              <a:rPr lang="en-US" altLang="en-US" dirty="0">
                <a:solidFill>
                  <a:schemeClr val="accent6">
                    <a:lumMod val="50000"/>
                  </a:schemeClr>
                </a:solidFill>
                <a:cs typeface="Arial" panose="020B0604020202020204" pitchFamily="34" charset="0"/>
              </a:rPr>
              <a:t>+900 classified as threatened &amp; face risk of extinction</a:t>
            </a:r>
            <a:endParaRPr lang="en-NZ" altLang="en-US" dirty="0">
              <a:solidFill>
                <a:schemeClr val="accent6">
                  <a:lumMod val="50000"/>
                </a:schemeClr>
              </a:solidFill>
              <a:cs typeface="Arial" panose="020B0604020202020204" pitchFamily="34" charset="0"/>
            </a:endParaRPr>
          </a:p>
          <a:p>
            <a:pPr marL="252000" lvl="0" indent="-252000" hangingPunct="0">
              <a:lnSpc>
                <a:spcPct val="100000"/>
              </a:lnSpc>
              <a:spcBef>
                <a:spcPts val="600"/>
              </a:spcBef>
              <a:spcAft>
                <a:spcPts val="1200"/>
              </a:spcAft>
              <a:buFont typeface="Arial" panose="020B0604020202020204" pitchFamily="34" charset="0"/>
              <a:buChar char="•"/>
            </a:pPr>
            <a:r>
              <a:rPr lang="en-US" altLang="en-US" dirty="0">
                <a:solidFill>
                  <a:schemeClr val="accent6">
                    <a:lumMod val="50000"/>
                  </a:schemeClr>
                </a:solidFill>
                <a:cs typeface="Arial" panose="020B0604020202020204" pitchFamily="34" charset="0"/>
              </a:rPr>
              <a:t>50+ bird species have become extinct in the 750 years since human arrival (plus bat, frogs, plants, reptiles…)</a:t>
            </a:r>
            <a:endParaRPr lang="en-NZ" altLang="en-US" dirty="0">
              <a:solidFill>
                <a:schemeClr val="accent6">
                  <a:lumMod val="50000"/>
                </a:schemeClr>
              </a:solidFill>
              <a:cs typeface="Arial" panose="020B0604020202020204" pitchFamily="34" charset="0"/>
            </a:endParaRPr>
          </a:p>
          <a:p>
            <a:pPr marL="252000" lvl="0" indent="-252000" hangingPunct="0">
              <a:lnSpc>
                <a:spcPct val="100000"/>
              </a:lnSpc>
              <a:spcBef>
                <a:spcPts val="600"/>
              </a:spcBef>
              <a:spcAft>
                <a:spcPts val="1200"/>
              </a:spcAft>
              <a:buFont typeface="Arial" panose="020B0604020202020204" pitchFamily="34" charset="0"/>
              <a:buChar char="•"/>
            </a:pPr>
            <a:r>
              <a:rPr lang="en-GB" altLang="en-US" dirty="0">
                <a:solidFill>
                  <a:schemeClr val="accent6">
                    <a:lumMod val="50000"/>
                  </a:schemeClr>
                </a:solidFill>
                <a:cs typeface="Arial" panose="020B0604020202020204" pitchFamily="34" charset="0"/>
              </a:rPr>
              <a:t>Possums, rats &amp;  stoats -main mammalian predators</a:t>
            </a:r>
            <a:endParaRPr lang="en-NZ" altLang="en-US" dirty="0">
              <a:solidFill>
                <a:schemeClr val="accent6">
                  <a:lumMod val="50000"/>
                </a:schemeClr>
              </a:solidFill>
              <a:cs typeface="Arial" panose="020B0604020202020204" pitchFamily="34" charset="0"/>
            </a:endParaRPr>
          </a:p>
          <a:p>
            <a:pPr marL="252000" indent="-252000">
              <a:lnSpc>
                <a:spcPct val="100000"/>
              </a:lnSpc>
              <a:spcBef>
                <a:spcPts val="600"/>
              </a:spcBef>
              <a:spcAft>
                <a:spcPts val="1200"/>
              </a:spcAft>
              <a:buFont typeface="Arial" panose="020B0604020202020204" pitchFamily="34" charset="0"/>
              <a:buChar char="•"/>
            </a:pPr>
            <a:endParaRPr lang="en-NZ" sz="1900" dirty="0">
              <a:solidFill>
                <a:schemeClr val="accent6">
                  <a:lumMod val="50000"/>
                </a:schemeClr>
              </a:solidFill>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4DBACD63-19D6-43B9-AAEE-3C777A94BF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48642" y="5899368"/>
            <a:ext cx="1808000" cy="809626"/>
          </a:xfrm>
          <a:prstGeom prst="rect">
            <a:avLst/>
          </a:prstGeom>
        </p:spPr>
      </p:pic>
      <p:pic>
        <p:nvPicPr>
          <p:cNvPr id="6" name="Picture 5">
            <a:extLst>
              <a:ext uri="{FF2B5EF4-FFF2-40B4-BE49-F238E27FC236}">
                <a16:creationId xmlns:a16="http://schemas.microsoft.com/office/drawing/2014/main" id="{FF46BE65-7581-4FEE-A9FE-C8D65F54A358}"/>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6981824" y="-1"/>
            <a:ext cx="5210175" cy="6858001"/>
          </a:xfrm>
          <a:prstGeom prst="rect">
            <a:avLst/>
          </a:prstGeom>
        </p:spPr>
      </p:pic>
    </p:spTree>
    <p:extLst>
      <p:ext uri="{BB962C8B-B14F-4D97-AF65-F5344CB8AC3E}">
        <p14:creationId xmlns:p14="http://schemas.microsoft.com/office/powerpoint/2010/main" val="606427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54088" y="762001"/>
            <a:ext cx="7272618" cy="4840941"/>
          </a:xfrm>
          <a:prstGeom prst="rect">
            <a:avLst/>
          </a:prstGeom>
          <a:noFill/>
          <a:extLst>
            <a:ext uri="{909E8E84-426E-40DD-AFC4-6F175D3DCCD1}">
              <a14:hiddenFill xmlns:a14="http://schemas.microsoft.com/office/drawing/2010/main">
                <a:solidFill>
                  <a:srgbClr val="FFFFFF"/>
                </a:solidFill>
              </a14:hiddenFill>
            </a:ext>
          </a:extLst>
        </p:spPr>
      </p:pic>
      <p:sp>
        <p:nvSpPr>
          <p:cNvPr id="4099" name="Rectangle 3"/>
          <p:cNvSpPr>
            <a:spLocks noGrp="1" noChangeArrowheads="1"/>
          </p:cNvSpPr>
          <p:nvPr>
            <p:ph type="body" idx="4294967295"/>
          </p:nvPr>
        </p:nvSpPr>
        <p:spPr>
          <a:xfrm>
            <a:off x="1972236" y="246529"/>
            <a:ext cx="8258735" cy="483466"/>
          </a:xfrm>
          <a:noFill/>
          <a:ln/>
        </p:spPr>
        <p:txBody>
          <a:bodyPr>
            <a:spAutoFit/>
          </a:bodyPr>
          <a:lstStyle/>
          <a:p>
            <a:pPr marL="0" indent="0" algn="ctr">
              <a:spcBef>
                <a:spcPct val="0"/>
              </a:spcBef>
              <a:buNone/>
            </a:pPr>
            <a:r>
              <a:rPr lang="en-US" altLang="en-US" sz="1412" b="1">
                <a:solidFill>
                  <a:schemeClr val="tx2"/>
                </a:solidFill>
              </a:rPr>
              <a:t>Table 1. Twenty worst-ranked countries by proportional composite environmental (pENV) rank (lower ranks = higher negative impact).</a:t>
            </a:r>
          </a:p>
        </p:txBody>
      </p:sp>
      <p:sp>
        <p:nvSpPr>
          <p:cNvPr id="4100" name="Text Box 4"/>
          <p:cNvSpPr txBox="1">
            <a:spLocks noChangeArrowheads="1"/>
          </p:cNvSpPr>
          <p:nvPr/>
        </p:nvSpPr>
        <p:spPr bwMode="auto">
          <a:xfrm>
            <a:off x="2050677" y="5748619"/>
            <a:ext cx="8101853" cy="581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r>
              <a:rPr lang="en-US" altLang="en-US" sz="1059"/>
              <a:t>Bradshaw CJA, Giam X, Sodhi NS (2010) Evaluating the Relative Environmental Impact of Countries. PLOS ONE 5(5): e10440. doi:10.1371/journal.pone.0010440</a:t>
            </a:r>
          </a:p>
          <a:p>
            <a:pPr eaLnBrk="1" hangingPunct="1"/>
            <a:r>
              <a:rPr lang="en-US" altLang="en-US" sz="1059">
                <a:hlinkClick r:id="rId3"/>
              </a:rPr>
              <a:t>http://journals.plos.org/plosone/article?id=10.1371/journal.pone.0010440</a:t>
            </a:r>
            <a:endParaRPr lang="en-US" altLang="en-US" sz="1059"/>
          </a:p>
        </p:txBody>
      </p:sp>
      <p:pic>
        <p:nvPicPr>
          <p:cNvPr id="410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37176" y="6342531"/>
            <a:ext cx="2140324" cy="459441"/>
          </a:xfrm>
          <a:prstGeom prst="rect">
            <a:avLst/>
          </a:prstGeom>
          <a:noFill/>
          <a:extLst>
            <a:ext uri="{909E8E84-426E-40DD-AFC4-6F175D3DCCD1}">
              <a14:hiddenFill xmlns:a14="http://schemas.microsoft.com/office/drawing/2010/main">
                <a:solidFill>
                  <a:srgbClr val="FFFFFF"/>
                </a:solidFill>
              </a14:hiddenFill>
            </a:ext>
          </a:extLst>
        </p:spPr>
      </p:pic>
      <p:sp>
        <p:nvSpPr>
          <p:cNvPr id="2" name="Oval 1"/>
          <p:cNvSpPr/>
          <p:nvPr/>
        </p:nvSpPr>
        <p:spPr>
          <a:xfrm>
            <a:off x="8043961" y="4234376"/>
            <a:ext cx="586430" cy="323557"/>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Tree>
    <p:extLst>
      <p:ext uri="{BB962C8B-B14F-4D97-AF65-F5344CB8AC3E}">
        <p14:creationId xmlns:p14="http://schemas.microsoft.com/office/powerpoint/2010/main" val="1282658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E344B3-6C91-4738-98EA-F23CBD975B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529" y="0"/>
            <a:ext cx="6642610" cy="3761996"/>
          </a:xfrm>
          <a:prstGeom prst="rect">
            <a:avLst/>
          </a:prstGeom>
        </p:spPr>
      </p:pic>
      <p:pic>
        <p:nvPicPr>
          <p:cNvPr id="7" name="Picture 6">
            <a:extLst>
              <a:ext uri="{FF2B5EF4-FFF2-40B4-BE49-F238E27FC236}">
                <a16:creationId xmlns:a16="http://schemas.microsoft.com/office/drawing/2014/main" id="{BC14A808-FD68-46D3-A7AE-EDDF7CF7E1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82116" y="3761996"/>
            <a:ext cx="5094072" cy="3820555"/>
          </a:xfrm>
          <a:prstGeom prst="rect">
            <a:avLst/>
          </a:prstGeom>
        </p:spPr>
      </p:pic>
      <p:pic>
        <p:nvPicPr>
          <p:cNvPr id="5" name="Picture 4">
            <a:extLst>
              <a:ext uri="{FF2B5EF4-FFF2-40B4-BE49-F238E27FC236}">
                <a16:creationId xmlns:a16="http://schemas.microsoft.com/office/drawing/2014/main" id="{E4FE98EC-4B32-4CAC-90AB-32F92A75C05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55603" y="-138302"/>
            <a:ext cx="6143741" cy="4610524"/>
          </a:xfrm>
          <a:prstGeom prst="rect">
            <a:avLst/>
          </a:prstGeom>
        </p:spPr>
      </p:pic>
      <p:pic>
        <p:nvPicPr>
          <p:cNvPr id="14" name="Picture 17" descr="Hector">
            <a:extLst>
              <a:ext uri="{FF2B5EF4-FFF2-40B4-BE49-F238E27FC236}">
                <a16:creationId xmlns:a16="http://schemas.microsoft.com/office/drawing/2014/main" id="{0914D0E3-F2A5-4533-A054-1AFD20C4396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24708" y="3730930"/>
            <a:ext cx="5309763" cy="3630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0" name="Picture 13" descr="fantail"/>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67556" y="3630514"/>
            <a:ext cx="3516313" cy="4483100"/>
          </a:xfrm>
          <a:prstGeom prst="rect">
            <a:avLst/>
          </a:prstGeom>
          <a:noFill/>
          <a:ln w="9525">
            <a:noFill/>
            <a:miter lim="800000"/>
            <a:headEnd/>
            <a:tailEnd/>
          </a:ln>
        </p:spPr>
      </p:pic>
      <p:sp>
        <p:nvSpPr>
          <p:cNvPr id="12297" name="Rectangle 19"/>
          <p:cNvSpPr>
            <a:spLocks noChangeArrowheads="1"/>
          </p:cNvSpPr>
          <p:nvPr/>
        </p:nvSpPr>
        <p:spPr bwMode="auto">
          <a:xfrm>
            <a:off x="12584113" y="1462088"/>
            <a:ext cx="184150" cy="366712"/>
          </a:xfrm>
          <a:prstGeom prst="rect">
            <a:avLst/>
          </a:prstGeom>
          <a:noFill/>
          <a:ln w="9525">
            <a:noFill/>
            <a:miter lim="800000"/>
            <a:headEnd/>
            <a:tailEnd/>
          </a:ln>
        </p:spPr>
        <p:txBody>
          <a:bodyPr wrap="none">
            <a:spAutoFit/>
          </a:bodyPr>
          <a:lstStyle/>
          <a:p>
            <a:endParaRPr lang="en-US"/>
          </a:p>
        </p:txBody>
      </p:sp>
      <p:pic>
        <p:nvPicPr>
          <p:cNvPr id="12291" name="Picture 16" descr="koru"/>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035203" y="1805554"/>
            <a:ext cx="2130425" cy="1984375"/>
          </a:xfrm>
          <a:prstGeom prst="rect">
            <a:avLst/>
          </a:prstGeom>
          <a:noFill/>
          <a:ln w="9525">
            <a:noFill/>
            <a:miter lim="800000"/>
            <a:headEnd/>
            <a:tailEnd/>
          </a:ln>
        </p:spPr>
      </p:pic>
      <p:sp>
        <p:nvSpPr>
          <p:cNvPr id="12296" name="Rectangle 2"/>
          <p:cNvSpPr>
            <a:spLocks noGrp="1"/>
          </p:cNvSpPr>
          <p:nvPr>
            <p:ph type="title"/>
          </p:nvPr>
        </p:nvSpPr>
        <p:spPr>
          <a:xfrm>
            <a:off x="3206718" y="2859963"/>
            <a:ext cx="10515600" cy="1325563"/>
          </a:xfrm>
        </p:spPr>
        <p:txBody>
          <a:bodyPr/>
          <a:lstStyle/>
          <a:p>
            <a:r>
              <a:rPr lang="en-US" b="1" dirty="0">
                <a:solidFill>
                  <a:schemeClr val="bg1"/>
                </a:solidFill>
                <a:latin typeface="Arial" charset="0"/>
              </a:rPr>
              <a:t>National identity</a:t>
            </a:r>
            <a:endParaRPr lang="en-US" dirty="0"/>
          </a:p>
        </p:txBody>
      </p:sp>
    </p:spTree>
    <p:extLst>
      <p:ext uri="{BB962C8B-B14F-4D97-AF65-F5344CB8AC3E}">
        <p14:creationId xmlns:p14="http://schemas.microsoft.com/office/powerpoint/2010/main" val="33072015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C539EE0E-4070-4E45-8901-F5CB72DFB08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570706"/>
            <a:ext cx="12192000" cy="9144000"/>
          </a:xfrm>
        </p:spPr>
      </p:pic>
      <p:sp>
        <p:nvSpPr>
          <p:cNvPr id="2" name="Title 1">
            <a:extLst>
              <a:ext uri="{FF2B5EF4-FFF2-40B4-BE49-F238E27FC236}">
                <a16:creationId xmlns:a16="http://schemas.microsoft.com/office/drawing/2014/main" id="{D5B059B8-5A4D-4217-A9EC-A5D336E611BA}"/>
              </a:ext>
            </a:extLst>
          </p:cNvPr>
          <p:cNvSpPr>
            <a:spLocks noGrp="1"/>
          </p:cNvSpPr>
          <p:nvPr>
            <p:ph type="title"/>
          </p:nvPr>
        </p:nvSpPr>
        <p:spPr>
          <a:xfrm>
            <a:off x="298554" y="0"/>
            <a:ext cx="10515600" cy="1325563"/>
          </a:xfrm>
        </p:spPr>
        <p:txBody>
          <a:bodyPr/>
          <a:lstStyle/>
          <a:p>
            <a:r>
              <a:rPr lang="en-US" b="1" dirty="0"/>
              <a:t>Local Identity?</a:t>
            </a:r>
            <a:endParaRPr lang="en-NZ" b="1" dirty="0"/>
          </a:p>
        </p:txBody>
      </p:sp>
    </p:spTree>
    <p:extLst>
      <p:ext uri="{BB962C8B-B14F-4D97-AF65-F5344CB8AC3E}">
        <p14:creationId xmlns:p14="http://schemas.microsoft.com/office/powerpoint/2010/main" val="28156223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1DD2F4-B583-4D10-9007-70CA070A44F0}"/>
              </a:ext>
            </a:extLst>
          </p:cNvPr>
          <p:cNvSpPr>
            <a:spLocks noGrp="1"/>
          </p:cNvSpPr>
          <p:nvPr>
            <p:ph type="title"/>
          </p:nvPr>
        </p:nvSpPr>
        <p:spPr>
          <a:xfrm>
            <a:off x="838200" y="553453"/>
            <a:ext cx="4824663" cy="1137235"/>
          </a:xfrm>
        </p:spPr>
        <p:txBody>
          <a:bodyPr>
            <a:normAutofit fontScale="90000"/>
          </a:bodyPr>
          <a:lstStyle/>
          <a:p>
            <a:r>
              <a:rPr lang="en-US" b="1" dirty="0"/>
              <a:t>The little green </a:t>
            </a:r>
            <a:r>
              <a:rPr lang="en-NZ" b="1" dirty="0" err="1"/>
              <a:t>takahē</a:t>
            </a:r>
            <a:endParaRPr lang="en-NZ" dirty="0"/>
          </a:p>
        </p:txBody>
      </p:sp>
      <p:sp>
        <p:nvSpPr>
          <p:cNvPr id="3" name="Content Placeholder 2">
            <a:extLst>
              <a:ext uri="{FF2B5EF4-FFF2-40B4-BE49-F238E27FC236}">
                <a16:creationId xmlns:a16="http://schemas.microsoft.com/office/drawing/2014/main" id="{02869F41-31C1-4721-821C-2757DC8C3961}"/>
              </a:ext>
            </a:extLst>
          </p:cNvPr>
          <p:cNvSpPr>
            <a:spLocks noGrp="1"/>
          </p:cNvSpPr>
          <p:nvPr>
            <p:ph idx="1"/>
          </p:nvPr>
        </p:nvSpPr>
        <p:spPr>
          <a:xfrm>
            <a:off x="838200" y="1690688"/>
            <a:ext cx="4824663" cy="4486275"/>
          </a:xfrm>
        </p:spPr>
        <p:txBody>
          <a:bodyPr/>
          <a:lstStyle/>
          <a:p>
            <a:r>
              <a:rPr lang="en-US" dirty="0"/>
              <a:t>Declared extinct </a:t>
            </a:r>
          </a:p>
          <a:p>
            <a:r>
              <a:rPr lang="en-US" dirty="0"/>
              <a:t>Found again in the Heritage Hotel lawn, which then got developed.</a:t>
            </a:r>
          </a:p>
          <a:p>
            <a:r>
              <a:rPr lang="en-US" dirty="0"/>
              <a:t>Someone saved some</a:t>
            </a:r>
          </a:p>
          <a:p>
            <a:r>
              <a:rPr lang="en-US" dirty="0"/>
              <a:t>Now trying to grow at home (and at the </a:t>
            </a:r>
            <a:r>
              <a:rPr lang="en-US" dirty="0" err="1"/>
              <a:t>neighbours</a:t>
            </a:r>
            <a:r>
              <a:rPr lang="en-US" dirty="0"/>
              <a:t>!)</a:t>
            </a:r>
          </a:p>
          <a:p>
            <a:r>
              <a:rPr lang="en-US" dirty="0"/>
              <a:t>This is where story matters!</a:t>
            </a:r>
            <a:endParaRPr lang="en-NZ" dirty="0"/>
          </a:p>
        </p:txBody>
      </p:sp>
      <p:pic>
        <p:nvPicPr>
          <p:cNvPr id="4" name="Content Placeholder 5">
            <a:extLst>
              <a:ext uri="{FF2B5EF4-FFF2-40B4-BE49-F238E27FC236}">
                <a16:creationId xmlns:a16="http://schemas.microsoft.com/office/drawing/2014/main" id="{66F0C051-9845-4422-AC53-72ABEE3A64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40341" y="553453"/>
            <a:ext cx="5413459" cy="5413459"/>
          </a:xfrm>
          <a:prstGeom prst="rect">
            <a:avLst/>
          </a:prstGeom>
        </p:spPr>
      </p:pic>
    </p:spTree>
    <p:extLst>
      <p:ext uri="{BB962C8B-B14F-4D97-AF65-F5344CB8AC3E}">
        <p14:creationId xmlns:p14="http://schemas.microsoft.com/office/powerpoint/2010/main" val="27394852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335CE134-94A8-48DC-BF7B-4CD1EE4E61E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8547" y="-1973178"/>
            <a:ext cx="11774905" cy="8831178"/>
          </a:xfrm>
        </p:spPr>
      </p:pic>
      <p:sp>
        <p:nvSpPr>
          <p:cNvPr id="2" name="Title 1">
            <a:extLst>
              <a:ext uri="{FF2B5EF4-FFF2-40B4-BE49-F238E27FC236}">
                <a16:creationId xmlns:a16="http://schemas.microsoft.com/office/drawing/2014/main" id="{AF3D9B93-3BA3-4BF7-83FA-B255C32BB81F}"/>
              </a:ext>
            </a:extLst>
          </p:cNvPr>
          <p:cNvSpPr>
            <a:spLocks noGrp="1"/>
          </p:cNvSpPr>
          <p:nvPr>
            <p:ph type="title"/>
          </p:nvPr>
        </p:nvSpPr>
        <p:spPr>
          <a:xfrm>
            <a:off x="693821" y="-1325563"/>
            <a:ext cx="10515600" cy="1325563"/>
          </a:xfrm>
        </p:spPr>
        <p:txBody>
          <a:bodyPr/>
          <a:lstStyle/>
          <a:p>
            <a:r>
              <a:rPr lang="en-US" b="1" dirty="0">
                <a:solidFill>
                  <a:schemeClr val="bg1"/>
                </a:solidFill>
              </a:rPr>
              <a:t>An eel-y good story – from the past to the future….</a:t>
            </a:r>
            <a:endParaRPr lang="en-NZ" b="1" dirty="0">
              <a:solidFill>
                <a:schemeClr val="bg1"/>
              </a:solidFill>
            </a:endParaRPr>
          </a:p>
        </p:txBody>
      </p:sp>
    </p:spTree>
    <p:extLst>
      <p:ext uri="{BB962C8B-B14F-4D97-AF65-F5344CB8AC3E}">
        <p14:creationId xmlns:p14="http://schemas.microsoft.com/office/powerpoint/2010/main" val="30998536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209</TotalTime>
  <Words>831</Words>
  <Application>Microsoft Office PowerPoint</Application>
  <PresentationFormat>Widescreen</PresentationFormat>
  <Paragraphs>69</Paragraphs>
  <Slides>29</Slides>
  <Notes>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29</vt:i4>
      </vt:variant>
    </vt:vector>
  </HeadingPairs>
  <TitlesOfParts>
    <vt:vector size="33" baseType="lpstr">
      <vt:lpstr>Arial</vt:lpstr>
      <vt:lpstr>Calibri</vt:lpstr>
      <vt:lpstr>Calibri Light</vt:lpstr>
      <vt:lpstr>Office Theme</vt:lpstr>
      <vt:lpstr>Biodiversity in the Hurunui</vt:lpstr>
      <vt:lpstr>PowerPoint Presentation</vt:lpstr>
      <vt:lpstr>Just over one hundred years ago…</vt:lpstr>
      <vt:lpstr>The state of our native species</vt:lpstr>
      <vt:lpstr>PowerPoint Presentation</vt:lpstr>
      <vt:lpstr>National identity</vt:lpstr>
      <vt:lpstr>Local Identity?</vt:lpstr>
      <vt:lpstr>The little green takahē</vt:lpstr>
      <vt:lpstr>An eel-y good story – from the past to the future….</vt:lpstr>
      <vt:lpstr>PowerPoint Presentation</vt:lpstr>
      <vt:lpstr>PowerPoint Presentation</vt:lpstr>
      <vt:lpstr>PowerPoint Presentation</vt:lpstr>
      <vt:lpstr>“It’s crazy and ambitious, but I think it might be worth a shot.” </vt:lpstr>
      <vt:lpstr>How Crazy?</vt:lpstr>
      <vt:lpstr>“This could be our Apollo mission.”</vt:lpstr>
      <vt:lpstr>Community – you can’t stop this groundswell!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Waipara Environmental Trapping Association (WETA!)</vt:lpstr>
      <vt:lpstr>Who’s keen to join?!</vt:lpstr>
      <vt:lpstr>Our motivation…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Nicola Toki</dc:creator>
  <cp:lastModifiedBy>Treen Nicholls</cp:lastModifiedBy>
  <cp:revision>28</cp:revision>
  <dcterms:created xsi:type="dcterms:W3CDTF">2017-11-06T01:37:49Z</dcterms:created>
  <dcterms:modified xsi:type="dcterms:W3CDTF">2019-07-23T12:27:42Z</dcterms:modified>
</cp:coreProperties>
</file>